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 id="2147483851" r:id="rId2"/>
    <p:sldMasterId id="2147483893" r:id="rId3"/>
  </p:sldMasterIdLst>
  <p:notesMasterIdLst>
    <p:notesMasterId r:id="rId75"/>
  </p:notesMasterIdLst>
  <p:handoutMasterIdLst>
    <p:handoutMasterId r:id="rId76"/>
  </p:handoutMasterIdLst>
  <p:sldIdLst>
    <p:sldId id="579" r:id="rId4"/>
    <p:sldId id="580" r:id="rId5"/>
    <p:sldId id="597" r:id="rId6"/>
    <p:sldId id="598" r:id="rId7"/>
    <p:sldId id="502" r:id="rId8"/>
    <p:sldId id="605" r:id="rId9"/>
    <p:sldId id="523" r:id="rId10"/>
    <p:sldId id="525" r:id="rId11"/>
    <p:sldId id="526" r:id="rId12"/>
    <p:sldId id="527" r:id="rId13"/>
    <p:sldId id="528" r:id="rId14"/>
    <p:sldId id="582" r:id="rId15"/>
    <p:sldId id="540" r:id="rId16"/>
    <p:sldId id="541" r:id="rId17"/>
    <p:sldId id="542" r:id="rId18"/>
    <p:sldId id="543" r:id="rId19"/>
    <p:sldId id="544" r:id="rId20"/>
    <p:sldId id="545" r:id="rId21"/>
    <p:sldId id="548" r:id="rId22"/>
    <p:sldId id="549" r:id="rId23"/>
    <p:sldId id="550" r:id="rId24"/>
    <p:sldId id="551" r:id="rId25"/>
    <p:sldId id="565" r:id="rId26"/>
    <p:sldId id="552" r:id="rId27"/>
    <p:sldId id="553" r:id="rId28"/>
    <p:sldId id="554" r:id="rId29"/>
    <p:sldId id="555" r:id="rId30"/>
    <p:sldId id="556" r:id="rId31"/>
    <p:sldId id="557" r:id="rId32"/>
    <p:sldId id="537" r:id="rId33"/>
    <p:sldId id="538" r:id="rId34"/>
    <p:sldId id="583" r:id="rId35"/>
    <p:sldId id="585" r:id="rId36"/>
    <p:sldId id="589" r:id="rId37"/>
    <p:sldId id="590" r:id="rId38"/>
    <p:sldId id="591" r:id="rId39"/>
    <p:sldId id="592" r:id="rId40"/>
    <p:sldId id="593" r:id="rId41"/>
    <p:sldId id="594" r:id="rId42"/>
    <p:sldId id="581" r:id="rId43"/>
    <p:sldId id="596" r:id="rId44"/>
    <p:sldId id="599" r:id="rId45"/>
    <p:sldId id="600" r:id="rId46"/>
    <p:sldId id="601" r:id="rId47"/>
    <p:sldId id="602" r:id="rId48"/>
    <p:sldId id="603" r:id="rId49"/>
    <p:sldId id="563" r:id="rId50"/>
    <p:sldId id="564" r:id="rId51"/>
    <p:sldId id="566" r:id="rId52"/>
    <p:sldId id="569" r:id="rId53"/>
    <p:sldId id="567" r:id="rId54"/>
    <p:sldId id="568" r:id="rId55"/>
    <p:sldId id="570" r:id="rId56"/>
    <p:sldId id="571" r:id="rId57"/>
    <p:sldId id="572" r:id="rId58"/>
    <p:sldId id="573" r:id="rId59"/>
    <p:sldId id="574" r:id="rId60"/>
    <p:sldId id="575" r:id="rId61"/>
    <p:sldId id="576" r:id="rId62"/>
    <p:sldId id="577" r:id="rId63"/>
    <p:sldId id="530" r:id="rId64"/>
    <p:sldId id="532" r:id="rId65"/>
    <p:sldId id="533" r:id="rId66"/>
    <p:sldId id="534" r:id="rId67"/>
    <p:sldId id="535" r:id="rId68"/>
    <p:sldId id="353" r:id="rId69"/>
    <p:sldId id="368" r:id="rId70"/>
    <p:sldId id="369" r:id="rId71"/>
    <p:sldId id="365" r:id="rId72"/>
    <p:sldId id="354" r:id="rId73"/>
    <p:sldId id="335" r:id="rId74"/>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A2DF96D-D3BC-4DA1-B820-B99DC154AC64}">
          <p14:sldIdLst>
            <p14:sldId id="579"/>
            <p14:sldId id="580"/>
            <p14:sldId id="597"/>
            <p14:sldId id="598"/>
            <p14:sldId id="502"/>
            <p14:sldId id="605"/>
            <p14:sldId id="523"/>
            <p14:sldId id="525"/>
            <p14:sldId id="526"/>
            <p14:sldId id="527"/>
            <p14:sldId id="528"/>
            <p14:sldId id="582"/>
            <p14:sldId id="540"/>
            <p14:sldId id="541"/>
            <p14:sldId id="542"/>
            <p14:sldId id="543"/>
            <p14:sldId id="544"/>
            <p14:sldId id="545"/>
            <p14:sldId id="548"/>
            <p14:sldId id="549"/>
            <p14:sldId id="550"/>
            <p14:sldId id="551"/>
            <p14:sldId id="565"/>
            <p14:sldId id="552"/>
            <p14:sldId id="553"/>
            <p14:sldId id="554"/>
            <p14:sldId id="555"/>
            <p14:sldId id="556"/>
            <p14:sldId id="557"/>
            <p14:sldId id="537"/>
            <p14:sldId id="538"/>
            <p14:sldId id="583"/>
            <p14:sldId id="585"/>
            <p14:sldId id="589"/>
            <p14:sldId id="590"/>
            <p14:sldId id="591"/>
            <p14:sldId id="592"/>
            <p14:sldId id="593"/>
            <p14:sldId id="594"/>
            <p14:sldId id="581"/>
            <p14:sldId id="596"/>
            <p14:sldId id="599"/>
            <p14:sldId id="600"/>
            <p14:sldId id="601"/>
            <p14:sldId id="602"/>
            <p14:sldId id="603"/>
            <p14:sldId id="563"/>
            <p14:sldId id="564"/>
            <p14:sldId id="566"/>
            <p14:sldId id="569"/>
            <p14:sldId id="567"/>
            <p14:sldId id="568"/>
            <p14:sldId id="570"/>
            <p14:sldId id="571"/>
            <p14:sldId id="572"/>
            <p14:sldId id="573"/>
            <p14:sldId id="574"/>
            <p14:sldId id="575"/>
            <p14:sldId id="576"/>
            <p14:sldId id="577"/>
            <p14:sldId id="530"/>
            <p14:sldId id="532"/>
            <p14:sldId id="533"/>
            <p14:sldId id="534"/>
            <p14:sldId id="535"/>
            <p14:sldId id="353"/>
            <p14:sldId id="368"/>
            <p14:sldId id="369"/>
            <p14:sldId id="365"/>
            <p14:sldId id="354"/>
            <p14:sldId id="33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0">
          <p15:clr>
            <a:srgbClr val="A4A3A4"/>
          </p15:clr>
        </p15:guide>
        <p15:guide id="2" pos="2236">
          <p15:clr>
            <a:srgbClr val="A4A3A4"/>
          </p15:clr>
        </p15:guide>
        <p15:guide id="3" orient="horz" pos="32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12" autoAdjust="0"/>
    <p:restoredTop sz="98138" autoAdjust="0"/>
  </p:normalViewPr>
  <p:slideViewPr>
    <p:cSldViewPr>
      <p:cViewPr varScale="1">
        <p:scale>
          <a:sx n="91" d="100"/>
          <a:sy n="91" d="100"/>
        </p:scale>
        <p:origin x="394" y="72"/>
      </p:cViewPr>
      <p:guideLst>
        <p:guide orient="horz" pos="2160"/>
        <p:guide pos="3840"/>
      </p:guideLst>
    </p:cSldViewPr>
  </p:slideViewPr>
  <p:outlineViewPr>
    <p:cViewPr>
      <p:scale>
        <a:sx n="33" d="100"/>
        <a:sy n="33" d="100"/>
      </p:scale>
      <p:origin x="0" y="18720"/>
    </p:cViewPr>
  </p:outlineViewPr>
  <p:notesTextViewPr>
    <p:cViewPr>
      <p:scale>
        <a:sx n="100" d="100"/>
        <a:sy n="100" d="100"/>
      </p:scale>
      <p:origin x="0" y="0"/>
    </p:cViewPr>
  </p:notesTextViewPr>
  <p:sorterViewPr>
    <p:cViewPr>
      <p:scale>
        <a:sx n="66" d="100"/>
        <a:sy n="66" d="100"/>
      </p:scale>
      <p:origin x="0" y="7382"/>
    </p:cViewPr>
  </p:sorterViewPr>
  <p:notesViewPr>
    <p:cSldViewPr>
      <p:cViewPr varScale="1">
        <p:scale>
          <a:sx n="57" d="100"/>
          <a:sy n="57" d="100"/>
        </p:scale>
        <p:origin x="-3264" y="-106"/>
      </p:cViewPr>
      <p:guideLst>
        <p:guide orient="horz" pos="3220"/>
        <p:guide pos="2236"/>
        <p:guide orient="horz" pos="322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34C978-D999-4786-968B-4401A8FBB97A}" type="doc">
      <dgm:prSet loTypeId="urn:microsoft.com/office/officeart/2005/8/layout/radial5" loCatId="cycle" qsTypeId="urn:microsoft.com/office/officeart/2005/8/quickstyle/3d1" qsCatId="3D" csTypeId="urn:microsoft.com/office/officeart/2005/8/colors/colorful5" csCatId="colorful" phldr="1"/>
      <dgm:spPr/>
      <dgm:t>
        <a:bodyPr/>
        <a:lstStyle/>
        <a:p>
          <a:endParaRPr lang="en-US"/>
        </a:p>
      </dgm:t>
    </dgm:pt>
    <dgm:pt modelId="{C57A8B9D-0242-4451-938E-F8868030B611}">
      <dgm:prSet phldrT="[Text]"/>
      <dgm:spPr/>
      <dgm:t>
        <a:bodyPr/>
        <a:lstStyle/>
        <a:p>
          <a:r>
            <a:rPr lang="en-US" b="1" dirty="0"/>
            <a:t>Formatting</a:t>
          </a:r>
        </a:p>
      </dgm:t>
    </dgm:pt>
    <dgm:pt modelId="{3C17381E-5FEC-4F70-A41D-DE36B3885054}" type="parTrans" cxnId="{7C50CB9D-6FD7-4DEE-83D8-88BF05A38889}">
      <dgm:prSet/>
      <dgm:spPr/>
      <dgm:t>
        <a:bodyPr/>
        <a:lstStyle/>
        <a:p>
          <a:endParaRPr lang="en-US"/>
        </a:p>
      </dgm:t>
    </dgm:pt>
    <dgm:pt modelId="{6E03309B-0CFB-493E-AF39-AC65B2FCAD6B}" type="sibTrans" cxnId="{7C50CB9D-6FD7-4DEE-83D8-88BF05A38889}">
      <dgm:prSet/>
      <dgm:spPr/>
      <dgm:t>
        <a:bodyPr/>
        <a:lstStyle/>
        <a:p>
          <a:endParaRPr lang="en-US"/>
        </a:p>
      </dgm:t>
    </dgm:pt>
    <dgm:pt modelId="{6AF79A12-3D7D-4D44-8734-DFBD589E37D0}">
      <dgm:prSet phldrT="[Text]"/>
      <dgm:spPr/>
      <dgm:t>
        <a:bodyPr/>
        <a:lstStyle/>
        <a:p>
          <a:r>
            <a:rPr lang="en-GB" dirty="0"/>
            <a:t>Lots of pages </a:t>
          </a:r>
          <a:endParaRPr lang="en-US" dirty="0"/>
        </a:p>
      </dgm:t>
    </dgm:pt>
    <dgm:pt modelId="{9606C965-1110-4C89-A114-C1AB661FC27F}" type="parTrans" cxnId="{5A6D7AF0-4E07-43C1-BEBF-28DF12E828A2}">
      <dgm:prSet/>
      <dgm:spPr/>
      <dgm:t>
        <a:bodyPr/>
        <a:lstStyle/>
        <a:p>
          <a:endParaRPr lang="en-US"/>
        </a:p>
      </dgm:t>
    </dgm:pt>
    <dgm:pt modelId="{AEAC583D-76D2-4279-B8F1-4DCCF5F2F257}" type="sibTrans" cxnId="{5A6D7AF0-4E07-43C1-BEBF-28DF12E828A2}">
      <dgm:prSet/>
      <dgm:spPr/>
      <dgm:t>
        <a:bodyPr/>
        <a:lstStyle/>
        <a:p>
          <a:endParaRPr lang="en-US"/>
        </a:p>
      </dgm:t>
    </dgm:pt>
    <dgm:pt modelId="{802EA7A6-638C-4CD7-898F-57C5041C51E1}">
      <dgm:prSet phldrT="[Text]"/>
      <dgm:spPr/>
      <dgm:t>
        <a:bodyPr/>
        <a:lstStyle/>
        <a:p>
          <a:r>
            <a:rPr lang="en-US" dirty="0"/>
            <a:t>Many Chapters</a:t>
          </a:r>
        </a:p>
      </dgm:t>
    </dgm:pt>
    <dgm:pt modelId="{A0767B3D-EDED-43B4-B6DF-C05E868A378F}" type="parTrans" cxnId="{3F336200-1DE8-4514-A2C0-670E2D8A7D2E}">
      <dgm:prSet/>
      <dgm:spPr/>
      <dgm:t>
        <a:bodyPr/>
        <a:lstStyle/>
        <a:p>
          <a:endParaRPr lang="en-US"/>
        </a:p>
      </dgm:t>
    </dgm:pt>
    <dgm:pt modelId="{4DCCF437-E265-489E-9D75-D5826A65904F}" type="sibTrans" cxnId="{3F336200-1DE8-4514-A2C0-670E2D8A7D2E}">
      <dgm:prSet/>
      <dgm:spPr/>
      <dgm:t>
        <a:bodyPr/>
        <a:lstStyle/>
        <a:p>
          <a:endParaRPr lang="en-US"/>
        </a:p>
      </dgm:t>
    </dgm:pt>
    <dgm:pt modelId="{CE8EF5F3-0417-4A93-A88F-A622D8EA7646}">
      <dgm:prSet phldrT="[Text]"/>
      <dgm:spPr/>
      <dgm:t>
        <a:bodyPr/>
        <a:lstStyle/>
        <a:p>
          <a:r>
            <a:rPr lang="en-US" dirty="0"/>
            <a:t>Correction from SV’s</a:t>
          </a:r>
        </a:p>
      </dgm:t>
    </dgm:pt>
    <dgm:pt modelId="{275B4315-BAF0-446C-B445-FD0E9053982D}" type="parTrans" cxnId="{18AF48E6-9BF7-4C86-AF17-1ED887808F40}">
      <dgm:prSet/>
      <dgm:spPr/>
      <dgm:t>
        <a:bodyPr/>
        <a:lstStyle/>
        <a:p>
          <a:endParaRPr lang="en-US"/>
        </a:p>
      </dgm:t>
    </dgm:pt>
    <dgm:pt modelId="{45BFEAF3-8423-4822-B72B-A2A8348E7840}" type="sibTrans" cxnId="{18AF48E6-9BF7-4C86-AF17-1ED887808F40}">
      <dgm:prSet/>
      <dgm:spPr/>
      <dgm:t>
        <a:bodyPr/>
        <a:lstStyle/>
        <a:p>
          <a:endParaRPr lang="en-US"/>
        </a:p>
      </dgm:t>
    </dgm:pt>
    <dgm:pt modelId="{B9A134A3-7223-4207-8C33-BD1676D8FB9B}">
      <dgm:prSet phldrT="[Text]"/>
      <dgm:spPr/>
      <dgm:t>
        <a:bodyPr/>
        <a:lstStyle/>
        <a:p>
          <a:r>
            <a:rPr lang="en-GB" dirty="0"/>
            <a:t>TOC and LOF</a:t>
          </a:r>
          <a:endParaRPr lang="en-US" dirty="0"/>
        </a:p>
      </dgm:t>
    </dgm:pt>
    <dgm:pt modelId="{06357C76-18C0-4B5E-9FF2-38A6783A1D1E}" type="parTrans" cxnId="{56202194-427A-4025-8A37-4EE3B795B3E5}">
      <dgm:prSet/>
      <dgm:spPr/>
      <dgm:t>
        <a:bodyPr/>
        <a:lstStyle/>
        <a:p>
          <a:endParaRPr lang="en-US"/>
        </a:p>
      </dgm:t>
    </dgm:pt>
    <dgm:pt modelId="{3B5BF16C-3AE7-4399-8CFA-DF0C8BA98E43}" type="sibTrans" cxnId="{56202194-427A-4025-8A37-4EE3B795B3E5}">
      <dgm:prSet/>
      <dgm:spPr/>
      <dgm:t>
        <a:bodyPr/>
        <a:lstStyle/>
        <a:p>
          <a:endParaRPr lang="en-US"/>
        </a:p>
      </dgm:t>
    </dgm:pt>
    <dgm:pt modelId="{0BB0F39F-41B9-4D60-9FE5-3040CF0949E8}">
      <dgm:prSet phldrT="[Text]"/>
      <dgm:spPr/>
      <dgm:t>
        <a:bodyPr/>
        <a:lstStyle/>
        <a:p>
          <a:r>
            <a:rPr lang="en-GB" dirty="0"/>
            <a:t>Rotation of pages</a:t>
          </a:r>
          <a:endParaRPr lang="en-US" dirty="0"/>
        </a:p>
      </dgm:t>
    </dgm:pt>
    <dgm:pt modelId="{6898EF0A-68A9-4874-852D-67045EC8D876}" type="parTrans" cxnId="{3A32395C-6BE1-4F40-B0DA-C232182C4E01}">
      <dgm:prSet/>
      <dgm:spPr/>
      <dgm:t>
        <a:bodyPr/>
        <a:lstStyle/>
        <a:p>
          <a:endParaRPr lang="en-US"/>
        </a:p>
      </dgm:t>
    </dgm:pt>
    <dgm:pt modelId="{1B07E899-F22E-4449-AA30-D5D5543D85B3}" type="sibTrans" cxnId="{3A32395C-6BE1-4F40-B0DA-C232182C4E01}">
      <dgm:prSet/>
      <dgm:spPr/>
      <dgm:t>
        <a:bodyPr/>
        <a:lstStyle/>
        <a:p>
          <a:endParaRPr lang="en-US"/>
        </a:p>
      </dgm:t>
    </dgm:pt>
    <dgm:pt modelId="{CBB00820-98FF-4277-8826-BE0797DC1F42}">
      <dgm:prSet phldrT="[Text]"/>
      <dgm:spPr/>
      <dgm:t>
        <a:bodyPr/>
        <a:lstStyle/>
        <a:p>
          <a:r>
            <a:rPr lang="en-GB" dirty="0"/>
            <a:t>Assignment page numbers</a:t>
          </a:r>
          <a:endParaRPr lang="en-US" dirty="0"/>
        </a:p>
      </dgm:t>
    </dgm:pt>
    <dgm:pt modelId="{D4A7473C-3A5A-4DFE-BF03-39DEB79C80E7}" type="parTrans" cxnId="{BBBDA469-D534-461F-8776-E5E1895DEDE6}">
      <dgm:prSet/>
      <dgm:spPr/>
      <dgm:t>
        <a:bodyPr/>
        <a:lstStyle/>
        <a:p>
          <a:endParaRPr lang="en-US"/>
        </a:p>
      </dgm:t>
    </dgm:pt>
    <dgm:pt modelId="{CFA7EBF2-3E4C-44C2-B16F-1A1E5B26352F}" type="sibTrans" cxnId="{BBBDA469-D534-461F-8776-E5E1895DEDE6}">
      <dgm:prSet/>
      <dgm:spPr/>
      <dgm:t>
        <a:bodyPr/>
        <a:lstStyle/>
        <a:p>
          <a:endParaRPr lang="en-US"/>
        </a:p>
      </dgm:t>
    </dgm:pt>
    <dgm:pt modelId="{3DE5758C-AFA3-4C2B-A2C8-78B919EC3DD5}">
      <dgm:prSet phldrT="[Text]"/>
      <dgm:spPr/>
      <dgm:t>
        <a:bodyPr/>
        <a:lstStyle/>
        <a:p>
          <a:r>
            <a:rPr lang="en-GB" dirty="0"/>
            <a:t>Margin</a:t>
          </a:r>
          <a:endParaRPr lang="en-US" dirty="0"/>
        </a:p>
      </dgm:t>
    </dgm:pt>
    <dgm:pt modelId="{69FF07C5-F677-4A03-964A-D7C83FEE7956}" type="parTrans" cxnId="{F3E9D913-4AC8-42BA-AB28-3086D3735935}">
      <dgm:prSet/>
      <dgm:spPr/>
      <dgm:t>
        <a:bodyPr/>
        <a:lstStyle/>
        <a:p>
          <a:endParaRPr lang="en-US"/>
        </a:p>
      </dgm:t>
    </dgm:pt>
    <dgm:pt modelId="{DF57626F-4336-47AF-A8AD-9B571EFBF0F5}" type="sibTrans" cxnId="{F3E9D913-4AC8-42BA-AB28-3086D3735935}">
      <dgm:prSet/>
      <dgm:spPr/>
      <dgm:t>
        <a:bodyPr/>
        <a:lstStyle/>
        <a:p>
          <a:endParaRPr lang="en-US"/>
        </a:p>
      </dgm:t>
    </dgm:pt>
    <dgm:pt modelId="{D9078D00-6B0A-4EA1-9FC5-30562AB3863B}">
      <dgm:prSet phldrT="[Text]"/>
      <dgm:spPr/>
      <dgm:t>
        <a:bodyPr/>
        <a:lstStyle/>
        <a:p>
          <a:r>
            <a:rPr lang="en-GB" dirty="0"/>
            <a:t>Line spacing </a:t>
          </a:r>
          <a:endParaRPr lang="en-US" dirty="0"/>
        </a:p>
      </dgm:t>
    </dgm:pt>
    <dgm:pt modelId="{C40ED7C5-DB79-40CE-B0B0-68F9F1D5C985}" type="parTrans" cxnId="{D3E6AEFE-1F95-4A9F-A03C-36B568D5A795}">
      <dgm:prSet/>
      <dgm:spPr/>
      <dgm:t>
        <a:bodyPr/>
        <a:lstStyle/>
        <a:p>
          <a:endParaRPr lang="en-US"/>
        </a:p>
      </dgm:t>
    </dgm:pt>
    <dgm:pt modelId="{447E9033-A7C7-4F4C-85D7-8278848E53AA}" type="sibTrans" cxnId="{D3E6AEFE-1F95-4A9F-A03C-36B568D5A795}">
      <dgm:prSet/>
      <dgm:spPr/>
      <dgm:t>
        <a:bodyPr/>
        <a:lstStyle/>
        <a:p>
          <a:endParaRPr lang="en-US"/>
        </a:p>
      </dgm:t>
    </dgm:pt>
    <dgm:pt modelId="{7133ADA7-DC79-4337-90B1-EEEECF6E4747}" type="pres">
      <dgm:prSet presAssocID="{B434C978-D999-4786-968B-4401A8FBB97A}" presName="Name0" presStyleCnt="0">
        <dgm:presLayoutVars>
          <dgm:chMax val="1"/>
          <dgm:dir/>
          <dgm:animLvl val="ctr"/>
          <dgm:resizeHandles val="exact"/>
        </dgm:presLayoutVars>
      </dgm:prSet>
      <dgm:spPr/>
    </dgm:pt>
    <dgm:pt modelId="{B5981CB6-AE6F-4CFD-A437-99B43EDB774C}" type="pres">
      <dgm:prSet presAssocID="{C57A8B9D-0242-4451-938E-F8868030B611}" presName="centerShape" presStyleLbl="node0" presStyleIdx="0" presStyleCnt="1"/>
      <dgm:spPr/>
    </dgm:pt>
    <dgm:pt modelId="{C776048D-3EE7-417D-B994-63AD9BA660CA}" type="pres">
      <dgm:prSet presAssocID="{9606C965-1110-4C89-A114-C1AB661FC27F}" presName="parTrans" presStyleLbl="sibTrans2D1" presStyleIdx="0" presStyleCnt="8"/>
      <dgm:spPr/>
    </dgm:pt>
    <dgm:pt modelId="{A247B595-BC85-4F5D-8B08-FA5607E5A568}" type="pres">
      <dgm:prSet presAssocID="{9606C965-1110-4C89-A114-C1AB661FC27F}" presName="connectorText" presStyleLbl="sibTrans2D1" presStyleIdx="0" presStyleCnt="8"/>
      <dgm:spPr/>
    </dgm:pt>
    <dgm:pt modelId="{6A322367-955E-4E47-97D5-3F767D983800}" type="pres">
      <dgm:prSet presAssocID="{6AF79A12-3D7D-4D44-8734-DFBD589E37D0}" presName="node" presStyleLbl="node1" presStyleIdx="0" presStyleCnt="8">
        <dgm:presLayoutVars>
          <dgm:bulletEnabled val="1"/>
        </dgm:presLayoutVars>
      </dgm:prSet>
      <dgm:spPr/>
    </dgm:pt>
    <dgm:pt modelId="{1E86C7FF-0C98-4594-8FBD-7AAF92B345BB}" type="pres">
      <dgm:prSet presAssocID="{A0767B3D-EDED-43B4-B6DF-C05E868A378F}" presName="parTrans" presStyleLbl="sibTrans2D1" presStyleIdx="1" presStyleCnt="8"/>
      <dgm:spPr/>
    </dgm:pt>
    <dgm:pt modelId="{E8FCDCB9-4405-4796-85B7-6C4BC1261415}" type="pres">
      <dgm:prSet presAssocID="{A0767B3D-EDED-43B4-B6DF-C05E868A378F}" presName="connectorText" presStyleLbl="sibTrans2D1" presStyleIdx="1" presStyleCnt="8"/>
      <dgm:spPr/>
    </dgm:pt>
    <dgm:pt modelId="{1ACE0E69-0E8C-4DA6-B2F4-C5893D7939A5}" type="pres">
      <dgm:prSet presAssocID="{802EA7A6-638C-4CD7-898F-57C5041C51E1}" presName="node" presStyleLbl="node1" presStyleIdx="1" presStyleCnt="8">
        <dgm:presLayoutVars>
          <dgm:bulletEnabled val="1"/>
        </dgm:presLayoutVars>
      </dgm:prSet>
      <dgm:spPr/>
    </dgm:pt>
    <dgm:pt modelId="{DE8E9BC8-42D5-48C1-9EF0-C25E5B20D41D}" type="pres">
      <dgm:prSet presAssocID="{275B4315-BAF0-446C-B445-FD0E9053982D}" presName="parTrans" presStyleLbl="sibTrans2D1" presStyleIdx="2" presStyleCnt="8"/>
      <dgm:spPr/>
    </dgm:pt>
    <dgm:pt modelId="{3BB493E3-8483-461F-9583-45FA6DE3DB5F}" type="pres">
      <dgm:prSet presAssocID="{275B4315-BAF0-446C-B445-FD0E9053982D}" presName="connectorText" presStyleLbl="sibTrans2D1" presStyleIdx="2" presStyleCnt="8"/>
      <dgm:spPr/>
    </dgm:pt>
    <dgm:pt modelId="{A5759E52-384A-4C0C-B3A9-7D2CBF9303A5}" type="pres">
      <dgm:prSet presAssocID="{CE8EF5F3-0417-4A93-A88F-A622D8EA7646}" presName="node" presStyleLbl="node1" presStyleIdx="2" presStyleCnt="8">
        <dgm:presLayoutVars>
          <dgm:bulletEnabled val="1"/>
        </dgm:presLayoutVars>
      </dgm:prSet>
      <dgm:spPr/>
    </dgm:pt>
    <dgm:pt modelId="{563CBE1F-B934-4B5F-8874-3080D3F25CA1}" type="pres">
      <dgm:prSet presAssocID="{06357C76-18C0-4B5E-9FF2-38A6783A1D1E}" presName="parTrans" presStyleLbl="sibTrans2D1" presStyleIdx="3" presStyleCnt="8"/>
      <dgm:spPr/>
    </dgm:pt>
    <dgm:pt modelId="{CB10CE89-13B8-4262-995E-69A54E43AE94}" type="pres">
      <dgm:prSet presAssocID="{06357C76-18C0-4B5E-9FF2-38A6783A1D1E}" presName="connectorText" presStyleLbl="sibTrans2D1" presStyleIdx="3" presStyleCnt="8"/>
      <dgm:spPr/>
    </dgm:pt>
    <dgm:pt modelId="{94894F65-35DF-4983-BB8E-5A43D052215C}" type="pres">
      <dgm:prSet presAssocID="{B9A134A3-7223-4207-8C33-BD1676D8FB9B}" presName="node" presStyleLbl="node1" presStyleIdx="3" presStyleCnt="8">
        <dgm:presLayoutVars>
          <dgm:bulletEnabled val="1"/>
        </dgm:presLayoutVars>
      </dgm:prSet>
      <dgm:spPr/>
    </dgm:pt>
    <dgm:pt modelId="{E7E202D6-2EA5-4379-B497-432BBE84C6DD}" type="pres">
      <dgm:prSet presAssocID="{6898EF0A-68A9-4874-852D-67045EC8D876}" presName="parTrans" presStyleLbl="sibTrans2D1" presStyleIdx="4" presStyleCnt="8"/>
      <dgm:spPr/>
    </dgm:pt>
    <dgm:pt modelId="{D0E3FEE8-1663-488D-BD80-5044AFEE02D1}" type="pres">
      <dgm:prSet presAssocID="{6898EF0A-68A9-4874-852D-67045EC8D876}" presName="connectorText" presStyleLbl="sibTrans2D1" presStyleIdx="4" presStyleCnt="8"/>
      <dgm:spPr/>
    </dgm:pt>
    <dgm:pt modelId="{22957A93-3B6F-4D82-906E-C61ACB5A6733}" type="pres">
      <dgm:prSet presAssocID="{0BB0F39F-41B9-4D60-9FE5-3040CF0949E8}" presName="node" presStyleLbl="node1" presStyleIdx="4" presStyleCnt="8">
        <dgm:presLayoutVars>
          <dgm:bulletEnabled val="1"/>
        </dgm:presLayoutVars>
      </dgm:prSet>
      <dgm:spPr/>
    </dgm:pt>
    <dgm:pt modelId="{047FCEB5-BA03-4D0C-B5A3-D1C8BE2414AB}" type="pres">
      <dgm:prSet presAssocID="{D4A7473C-3A5A-4DFE-BF03-39DEB79C80E7}" presName="parTrans" presStyleLbl="sibTrans2D1" presStyleIdx="5" presStyleCnt="8"/>
      <dgm:spPr/>
    </dgm:pt>
    <dgm:pt modelId="{71DF022F-5E0A-4DFA-8FC3-07F6FD64D47A}" type="pres">
      <dgm:prSet presAssocID="{D4A7473C-3A5A-4DFE-BF03-39DEB79C80E7}" presName="connectorText" presStyleLbl="sibTrans2D1" presStyleIdx="5" presStyleCnt="8"/>
      <dgm:spPr/>
    </dgm:pt>
    <dgm:pt modelId="{8BB875E8-3477-48F2-9C86-A58458921092}" type="pres">
      <dgm:prSet presAssocID="{CBB00820-98FF-4277-8826-BE0797DC1F42}" presName="node" presStyleLbl="node1" presStyleIdx="5" presStyleCnt="8">
        <dgm:presLayoutVars>
          <dgm:bulletEnabled val="1"/>
        </dgm:presLayoutVars>
      </dgm:prSet>
      <dgm:spPr/>
    </dgm:pt>
    <dgm:pt modelId="{09380C90-721B-4FE4-8582-36EB60BD97CE}" type="pres">
      <dgm:prSet presAssocID="{69FF07C5-F677-4A03-964A-D7C83FEE7956}" presName="parTrans" presStyleLbl="sibTrans2D1" presStyleIdx="6" presStyleCnt="8"/>
      <dgm:spPr/>
    </dgm:pt>
    <dgm:pt modelId="{25A73F60-6CF5-44BE-B2FC-F70C3D79D2F3}" type="pres">
      <dgm:prSet presAssocID="{69FF07C5-F677-4A03-964A-D7C83FEE7956}" presName="connectorText" presStyleLbl="sibTrans2D1" presStyleIdx="6" presStyleCnt="8"/>
      <dgm:spPr/>
    </dgm:pt>
    <dgm:pt modelId="{3C3D1F50-70BA-48B4-AD21-8C067D2BADD1}" type="pres">
      <dgm:prSet presAssocID="{3DE5758C-AFA3-4C2B-A2C8-78B919EC3DD5}" presName="node" presStyleLbl="node1" presStyleIdx="6" presStyleCnt="8">
        <dgm:presLayoutVars>
          <dgm:bulletEnabled val="1"/>
        </dgm:presLayoutVars>
      </dgm:prSet>
      <dgm:spPr/>
    </dgm:pt>
    <dgm:pt modelId="{3385D79B-9CD5-492A-AE75-D906AF86582E}" type="pres">
      <dgm:prSet presAssocID="{C40ED7C5-DB79-40CE-B0B0-68F9F1D5C985}" presName="parTrans" presStyleLbl="sibTrans2D1" presStyleIdx="7" presStyleCnt="8"/>
      <dgm:spPr/>
    </dgm:pt>
    <dgm:pt modelId="{3A4D69D2-F26E-4919-9337-84E99E65971E}" type="pres">
      <dgm:prSet presAssocID="{C40ED7C5-DB79-40CE-B0B0-68F9F1D5C985}" presName="connectorText" presStyleLbl="sibTrans2D1" presStyleIdx="7" presStyleCnt="8"/>
      <dgm:spPr/>
    </dgm:pt>
    <dgm:pt modelId="{DB91A7D2-E0AA-4078-9C71-0DC9DAAFB832}" type="pres">
      <dgm:prSet presAssocID="{D9078D00-6B0A-4EA1-9FC5-30562AB3863B}" presName="node" presStyleLbl="node1" presStyleIdx="7" presStyleCnt="8">
        <dgm:presLayoutVars>
          <dgm:bulletEnabled val="1"/>
        </dgm:presLayoutVars>
      </dgm:prSet>
      <dgm:spPr/>
    </dgm:pt>
  </dgm:ptLst>
  <dgm:cxnLst>
    <dgm:cxn modelId="{3F336200-1DE8-4514-A2C0-670E2D8A7D2E}" srcId="{C57A8B9D-0242-4451-938E-F8868030B611}" destId="{802EA7A6-638C-4CD7-898F-57C5041C51E1}" srcOrd="1" destOrd="0" parTransId="{A0767B3D-EDED-43B4-B6DF-C05E868A378F}" sibTransId="{4DCCF437-E265-489E-9D75-D5826A65904F}"/>
    <dgm:cxn modelId="{F3E9D913-4AC8-42BA-AB28-3086D3735935}" srcId="{C57A8B9D-0242-4451-938E-F8868030B611}" destId="{3DE5758C-AFA3-4C2B-A2C8-78B919EC3DD5}" srcOrd="6" destOrd="0" parTransId="{69FF07C5-F677-4A03-964A-D7C83FEE7956}" sibTransId="{DF57626F-4336-47AF-A8AD-9B571EFBF0F5}"/>
    <dgm:cxn modelId="{B2EB1A26-AEB0-4E6E-8004-A027BD485C1B}" type="presOf" srcId="{C57A8B9D-0242-4451-938E-F8868030B611}" destId="{B5981CB6-AE6F-4CFD-A437-99B43EDB774C}" srcOrd="0" destOrd="0" presId="urn:microsoft.com/office/officeart/2005/8/layout/radial5"/>
    <dgm:cxn modelId="{1E074527-093A-4026-A96D-2395A5B9099E}" type="presOf" srcId="{06357C76-18C0-4B5E-9FF2-38A6783A1D1E}" destId="{563CBE1F-B934-4B5F-8874-3080D3F25CA1}" srcOrd="0" destOrd="0" presId="urn:microsoft.com/office/officeart/2005/8/layout/radial5"/>
    <dgm:cxn modelId="{D6C2792E-F418-49CC-8E56-517CE2E114FA}" type="presOf" srcId="{9606C965-1110-4C89-A114-C1AB661FC27F}" destId="{C776048D-3EE7-417D-B994-63AD9BA660CA}" srcOrd="0" destOrd="0" presId="urn:microsoft.com/office/officeart/2005/8/layout/radial5"/>
    <dgm:cxn modelId="{7C600E36-1A28-4992-8C0F-93244E4907E1}" type="presOf" srcId="{06357C76-18C0-4B5E-9FF2-38A6783A1D1E}" destId="{CB10CE89-13B8-4262-995E-69A54E43AE94}" srcOrd="1" destOrd="0" presId="urn:microsoft.com/office/officeart/2005/8/layout/radial5"/>
    <dgm:cxn modelId="{B3D36E37-7231-49FE-B315-7D517E74190A}" type="presOf" srcId="{D4A7473C-3A5A-4DFE-BF03-39DEB79C80E7}" destId="{047FCEB5-BA03-4D0C-B5A3-D1C8BE2414AB}" srcOrd="0" destOrd="0" presId="urn:microsoft.com/office/officeart/2005/8/layout/radial5"/>
    <dgm:cxn modelId="{3A32395C-6BE1-4F40-B0DA-C232182C4E01}" srcId="{C57A8B9D-0242-4451-938E-F8868030B611}" destId="{0BB0F39F-41B9-4D60-9FE5-3040CF0949E8}" srcOrd="4" destOrd="0" parTransId="{6898EF0A-68A9-4874-852D-67045EC8D876}" sibTransId="{1B07E899-F22E-4449-AA30-D5D5543D85B3}"/>
    <dgm:cxn modelId="{E2E47741-82E1-4D56-8F13-2CB297DC24C9}" type="presOf" srcId="{6AF79A12-3D7D-4D44-8734-DFBD589E37D0}" destId="{6A322367-955E-4E47-97D5-3F767D983800}" srcOrd="0" destOrd="0" presId="urn:microsoft.com/office/officeart/2005/8/layout/radial5"/>
    <dgm:cxn modelId="{ACCA6063-E0A4-42E3-A3E6-FD0A833766B6}" type="presOf" srcId="{69FF07C5-F677-4A03-964A-D7C83FEE7956}" destId="{09380C90-721B-4FE4-8582-36EB60BD97CE}" srcOrd="0" destOrd="0" presId="urn:microsoft.com/office/officeart/2005/8/layout/radial5"/>
    <dgm:cxn modelId="{96261044-05EE-4702-80DB-A19135091ADB}" type="presOf" srcId="{6898EF0A-68A9-4874-852D-67045EC8D876}" destId="{D0E3FEE8-1663-488D-BD80-5044AFEE02D1}" srcOrd="1" destOrd="0" presId="urn:microsoft.com/office/officeart/2005/8/layout/radial5"/>
    <dgm:cxn modelId="{C649B565-26D8-43B3-BB07-73AB0F89F10B}" type="presOf" srcId="{C40ED7C5-DB79-40CE-B0B0-68F9F1D5C985}" destId="{3A4D69D2-F26E-4919-9337-84E99E65971E}" srcOrd="1" destOrd="0" presId="urn:microsoft.com/office/officeart/2005/8/layout/radial5"/>
    <dgm:cxn modelId="{FC0F1648-9DF8-495D-807D-03F2D186E510}" type="presOf" srcId="{69FF07C5-F677-4A03-964A-D7C83FEE7956}" destId="{25A73F60-6CF5-44BE-B2FC-F70C3D79D2F3}" srcOrd="1" destOrd="0" presId="urn:microsoft.com/office/officeart/2005/8/layout/radial5"/>
    <dgm:cxn modelId="{BBBDA469-D534-461F-8776-E5E1895DEDE6}" srcId="{C57A8B9D-0242-4451-938E-F8868030B611}" destId="{CBB00820-98FF-4277-8826-BE0797DC1F42}" srcOrd="5" destOrd="0" parTransId="{D4A7473C-3A5A-4DFE-BF03-39DEB79C80E7}" sibTransId="{CFA7EBF2-3E4C-44C2-B16F-1A1E5B26352F}"/>
    <dgm:cxn modelId="{4B9C9150-7A4D-428D-8D53-B909385B891E}" type="presOf" srcId="{6898EF0A-68A9-4874-852D-67045EC8D876}" destId="{E7E202D6-2EA5-4379-B497-432BBE84C6DD}" srcOrd="0" destOrd="0" presId="urn:microsoft.com/office/officeart/2005/8/layout/radial5"/>
    <dgm:cxn modelId="{0030A877-D710-426F-8686-287EFE450FE9}" type="presOf" srcId="{275B4315-BAF0-446C-B445-FD0E9053982D}" destId="{3BB493E3-8483-461F-9583-45FA6DE3DB5F}" srcOrd="1" destOrd="0" presId="urn:microsoft.com/office/officeart/2005/8/layout/radial5"/>
    <dgm:cxn modelId="{3938BD85-481F-4882-BC37-C88603B5C320}" type="presOf" srcId="{A0767B3D-EDED-43B4-B6DF-C05E868A378F}" destId="{E8FCDCB9-4405-4796-85B7-6C4BC1261415}" srcOrd="1" destOrd="0" presId="urn:microsoft.com/office/officeart/2005/8/layout/radial5"/>
    <dgm:cxn modelId="{AD0A2B87-0BE2-482B-8A9F-E301F3F66DEA}" type="presOf" srcId="{CBB00820-98FF-4277-8826-BE0797DC1F42}" destId="{8BB875E8-3477-48F2-9C86-A58458921092}" srcOrd="0" destOrd="0" presId="urn:microsoft.com/office/officeart/2005/8/layout/radial5"/>
    <dgm:cxn modelId="{FA4DA489-E6F3-4D27-93FF-C03C18D2496D}" type="presOf" srcId="{A0767B3D-EDED-43B4-B6DF-C05E868A378F}" destId="{1E86C7FF-0C98-4594-8FBD-7AAF92B345BB}" srcOrd="0" destOrd="0" presId="urn:microsoft.com/office/officeart/2005/8/layout/radial5"/>
    <dgm:cxn modelId="{FBB32D92-165D-41F2-BB11-D047D029BEDF}" type="presOf" srcId="{CE8EF5F3-0417-4A93-A88F-A622D8EA7646}" destId="{A5759E52-384A-4C0C-B3A9-7D2CBF9303A5}" srcOrd="0" destOrd="0" presId="urn:microsoft.com/office/officeart/2005/8/layout/radial5"/>
    <dgm:cxn modelId="{56202194-427A-4025-8A37-4EE3B795B3E5}" srcId="{C57A8B9D-0242-4451-938E-F8868030B611}" destId="{B9A134A3-7223-4207-8C33-BD1676D8FB9B}" srcOrd="3" destOrd="0" parTransId="{06357C76-18C0-4B5E-9FF2-38A6783A1D1E}" sibTransId="{3B5BF16C-3AE7-4399-8CFA-DF0C8BA98E43}"/>
    <dgm:cxn modelId="{92600299-637C-4EF9-8F98-57BC1F21EDF1}" type="presOf" srcId="{D9078D00-6B0A-4EA1-9FC5-30562AB3863B}" destId="{DB91A7D2-E0AA-4078-9C71-0DC9DAAFB832}" srcOrd="0" destOrd="0" presId="urn:microsoft.com/office/officeart/2005/8/layout/radial5"/>
    <dgm:cxn modelId="{7C50CB9D-6FD7-4DEE-83D8-88BF05A38889}" srcId="{B434C978-D999-4786-968B-4401A8FBB97A}" destId="{C57A8B9D-0242-4451-938E-F8868030B611}" srcOrd="0" destOrd="0" parTransId="{3C17381E-5FEC-4F70-A41D-DE36B3885054}" sibTransId="{6E03309B-0CFB-493E-AF39-AC65B2FCAD6B}"/>
    <dgm:cxn modelId="{00AE059E-4AE5-4B80-AA20-CEC830F59D15}" type="presOf" srcId="{B9A134A3-7223-4207-8C33-BD1676D8FB9B}" destId="{94894F65-35DF-4983-BB8E-5A43D052215C}" srcOrd="0" destOrd="0" presId="urn:microsoft.com/office/officeart/2005/8/layout/radial5"/>
    <dgm:cxn modelId="{F7095DAC-A925-47DD-84BA-8220545B9030}" type="presOf" srcId="{802EA7A6-638C-4CD7-898F-57C5041C51E1}" destId="{1ACE0E69-0E8C-4DA6-B2F4-C5893D7939A5}" srcOrd="0" destOrd="0" presId="urn:microsoft.com/office/officeart/2005/8/layout/radial5"/>
    <dgm:cxn modelId="{21E121BE-8403-472E-A8DF-6B29A8006A8F}" type="presOf" srcId="{D4A7473C-3A5A-4DFE-BF03-39DEB79C80E7}" destId="{71DF022F-5E0A-4DFA-8FC3-07F6FD64D47A}" srcOrd="1" destOrd="0" presId="urn:microsoft.com/office/officeart/2005/8/layout/radial5"/>
    <dgm:cxn modelId="{53802EC9-B039-4675-BF8A-1B0D1A821B1D}" type="presOf" srcId="{3DE5758C-AFA3-4C2B-A2C8-78B919EC3DD5}" destId="{3C3D1F50-70BA-48B4-AD21-8C067D2BADD1}" srcOrd="0" destOrd="0" presId="urn:microsoft.com/office/officeart/2005/8/layout/radial5"/>
    <dgm:cxn modelId="{6F0159D3-5933-4C89-941E-399865A68860}" type="presOf" srcId="{275B4315-BAF0-446C-B445-FD0E9053982D}" destId="{DE8E9BC8-42D5-48C1-9EF0-C25E5B20D41D}" srcOrd="0" destOrd="0" presId="urn:microsoft.com/office/officeart/2005/8/layout/radial5"/>
    <dgm:cxn modelId="{40C93DD6-CC0B-413C-A9CA-C1E321747819}" type="presOf" srcId="{9606C965-1110-4C89-A114-C1AB661FC27F}" destId="{A247B595-BC85-4F5D-8B08-FA5607E5A568}" srcOrd="1" destOrd="0" presId="urn:microsoft.com/office/officeart/2005/8/layout/radial5"/>
    <dgm:cxn modelId="{18AF48E6-9BF7-4C86-AF17-1ED887808F40}" srcId="{C57A8B9D-0242-4451-938E-F8868030B611}" destId="{CE8EF5F3-0417-4A93-A88F-A622D8EA7646}" srcOrd="2" destOrd="0" parTransId="{275B4315-BAF0-446C-B445-FD0E9053982D}" sibTransId="{45BFEAF3-8423-4822-B72B-A2A8348E7840}"/>
    <dgm:cxn modelId="{B24377E9-FE82-49B0-814E-8D0250C8052A}" type="presOf" srcId="{B434C978-D999-4786-968B-4401A8FBB97A}" destId="{7133ADA7-DC79-4337-90B1-EEEECF6E4747}" srcOrd="0" destOrd="0" presId="urn:microsoft.com/office/officeart/2005/8/layout/radial5"/>
    <dgm:cxn modelId="{5A6D7AF0-4E07-43C1-BEBF-28DF12E828A2}" srcId="{C57A8B9D-0242-4451-938E-F8868030B611}" destId="{6AF79A12-3D7D-4D44-8734-DFBD589E37D0}" srcOrd="0" destOrd="0" parTransId="{9606C965-1110-4C89-A114-C1AB661FC27F}" sibTransId="{AEAC583D-76D2-4279-B8F1-4DCCF5F2F257}"/>
    <dgm:cxn modelId="{70AAECF8-7B34-4E3A-9215-6DD33FE4111B}" type="presOf" srcId="{C40ED7C5-DB79-40CE-B0B0-68F9F1D5C985}" destId="{3385D79B-9CD5-492A-AE75-D906AF86582E}" srcOrd="0" destOrd="0" presId="urn:microsoft.com/office/officeart/2005/8/layout/radial5"/>
    <dgm:cxn modelId="{633908FC-ABDD-462B-8243-14CFA249E96B}" type="presOf" srcId="{0BB0F39F-41B9-4D60-9FE5-3040CF0949E8}" destId="{22957A93-3B6F-4D82-906E-C61ACB5A6733}" srcOrd="0" destOrd="0" presId="urn:microsoft.com/office/officeart/2005/8/layout/radial5"/>
    <dgm:cxn modelId="{D3E6AEFE-1F95-4A9F-A03C-36B568D5A795}" srcId="{C57A8B9D-0242-4451-938E-F8868030B611}" destId="{D9078D00-6B0A-4EA1-9FC5-30562AB3863B}" srcOrd="7" destOrd="0" parTransId="{C40ED7C5-DB79-40CE-B0B0-68F9F1D5C985}" sibTransId="{447E9033-A7C7-4F4C-85D7-8278848E53AA}"/>
    <dgm:cxn modelId="{0A44B55F-E957-48D6-972F-2EF9830DA473}" type="presParOf" srcId="{7133ADA7-DC79-4337-90B1-EEEECF6E4747}" destId="{B5981CB6-AE6F-4CFD-A437-99B43EDB774C}" srcOrd="0" destOrd="0" presId="urn:microsoft.com/office/officeart/2005/8/layout/radial5"/>
    <dgm:cxn modelId="{B1B952C5-F6A1-4490-A3F3-5C3B7210B5C1}" type="presParOf" srcId="{7133ADA7-DC79-4337-90B1-EEEECF6E4747}" destId="{C776048D-3EE7-417D-B994-63AD9BA660CA}" srcOrd="1" destOrd="0" presId="urn:microsoft.com/office/officeart/2005/8/layout/radial5"/>
    <dgm:cxn modelId="{AB423C3C-4E7E-471A-99FB-8D62B6895FC3}" type="presParOf" srcId="{C776048D-3EE7-417D-B994-63AD9BA660CA}" destId="{A247B595-BC85-4F5D-8B08-FA5607E5A568}" srcOrd="0" destOrd="0" presId="urn:microsoft.com/office/officeart/2005/8/layout/radial5"/>
    <dgm:cxn modelId="{0043F8B7-6E35-40AC-ADB5-0866FC5663F5}" type="presParOf" srcId="{7133ADA7-DC79-4337-90B1-EEEECF6E4747}" destId="{6A322367-955E-4E47-97D5-3F767D983800}" srcOrd="2" destOrd="0" presId="urn:microsoft.com/office/officeart/2005/8/layout/radial5"/>
    <dgm:cxn modelId="{0A6509FA-A929-4874-9415-DF7196A0F264}" type="presParOf" srcId="{7133ADA7-DC79-4337-90B1-EEEECF6E4747}" destId="{1E86C7FF-0C98-4594-8FBD-7AAF92B345BB}" srcOrd="3" destOrd="0" presId="urn:microsoft.com/office/officeart/2005/8/layout/radial5"/>
    <dgm:cxn modelId="{2D5BD219-FA53-4AF3-8FE5-00FD3006C807}" type="presParOf" srcId="{1E86C7FF-0C98-4594-8FBD-7AAF92B345BB}" destId="{E8FCDCB9-4405-4796-85B7-6C4BC1261415}" srcOrd="0" destOrd="0" presId="urn:microsoft.com/office/officeart/2005/8/layout/radial5"/>
    <dgm:cxn modelId="{B2F55587-D2D5-4187-90CB-FE4E59E35026}" type="presParOf" srcId="{7133ADA7-DC79-4337-90B1-EEEECF6E4747}" destId="{1ACE0E69-0E8C-4DA6-B2F4-C5893D7939A5}" srcOrd="4" destOrd="0" presId="urn:microsoft.com/office/officeart/2005/8/layout/radial5"/>
    <dgm:cxn modelId="{0119C53E-D5BF-4F7E-BE8F-D92366C14E1E}" type="presParOf" srcId="{7133ADA7-DC79-4337-90B1-EEEECF6E4747}" destId="{DE8E9BC8-42D5-48C1-9EF0-C25E5B20D41D}" srcOrd="5" destOrd="0" presId="urn:microsoft.com/office/officeart/2005/8/layout/radial5"/>
    <dgm:cxn modelId="{E4FD43D6-DE7B-4E05-9386-926BFFA12A49}" type="presParOf" srcId="{DE8E9BC8-42D5-48C1-9EF0-C25E5B20D41D}" destId="{3BB493E3-8483-461F-9583-45FA6DE3DB5F}" srcOrd="0" destOrd="0" presId="urn:microsoft.com/office/officeart/2005/8/layout/radial5"/>
    <dgm:cxn modelId="{4018A10F-DC66-46BB-B6D6-123AC47E678A}" type="presParOf" srcId="{7133ADA7-DC79-4337-90B1-EEEECF6E4747}" destId="{A5759E52-384A-4C0C-B3A9-7D2CBF9303A5}" srcOrd="6" destOrd="0" presId="urn:microsoft.com/office/officeart/2005/8/layout/radial5"/>
    <dgm:cxn modelId="{D7EF41DE-737C-4CF9-A8D1-F05F200B7BC1}" type="presParOf" srcId="{7133ADA7-DC79-4337-90B1-EEEECF6E4747}" destId="{563CBE1F-B934-4B5F-8874-3080D3F25CA1}" srcOrd="7" destOrd="0" presId="urn:microsoft.com/office/officeart/2005/8/layout/radial5"/>
    <dgm:cxn modelId="{D29A510F-3E8D-4B02-A0F3-7D5450F4B1A1}" type="presParOf" srcId="{563CBE1F-B934-4B5F-8874-3080D3F25CA1}" destId="{CB10CE89-13B8-4262-995E-69A54E43AE94}" srcOrd="0" destOrd="0" presId="urn:microsoft.com/office/officeart/2005/8/layout/radial5"/>
    <dgm:cxn modelId="{1169B0E3-87C6-4B75-9E2B-8B3A476D02CC}" type="presParOf" srcId="{7133ADA7-DC79-4337-90B1-EEEECF6E4747}" destId="{94894F65-35DF-4983-BB8E-5A43D052215C}" srcOrd="8" destOrd="0" presId="urn:microsoft.com/office/officeart/2005/8/layout/radial5"/>
    <dgm:cxn modelId="{654C3480-4A3B-45A3-AA66-895400EA104F}" type="presParOf" srcId="{7133ADA7-DC79-4337-90B1-EEEECF6E4747}" destId="{E7E202D6-2EA5-4379-B497-432BBE84C6DD}" srcOrd="9" destOrd="0" presId="urn:microsoft.com/office/officeart/2005/8/layout/radial5"/>
    <dgm:cxn modelId="{AF4D2643-2D88-4BE1-ACE3-A5600FD215CC}" type="presParOf" srcId="{E7E202D6-2EA5-4379-B497-432BBE84C6DD}" destId="{D0E3FEE8-1663-488D-BD80-5044AFEE02D1}" srcOrd="0" destOrd="0" presId="urn:microsoft.com/office/officeart/2005/8/layout/radial5"/>
    <dgm:cxn modelId="{3EB4F5F2-5DC8-40AB-9215-3B22C7EC1E8E}" type="presParOf" srcId="{7133ADA7-DC79-4337-90B1-EEEECF6E4747}" destId="{22957A93-3B6F-4D82-906E-C61ACB5A6733}" srcOrd="10" destOrd="0" presId="urn:microsoft.com/office/officeart/2005/8/layout/radial5"/>
    <dgm:cxn modelId="{2C474C49-033F-4F98-A154-EB4EB31A4C47}" type="presParOf" srcId="{7133ADA7-DC79-4337-90B1-EEEECF6E4747}" destId="{047FCEB5-BA03-4D0C-B5A3-D1C8BE2414AB}" srcOrd="11" destOrd="0" presId="urn:microsoft.com/office/officeart/2005/8/layout/radial5"/>
    <dgm:cxn modelId="{66AA5778-0B26-414B-B1FF-ECE25831DC55}" type="presParOf" srcId="{047FCEB5-BA03-4D0C-B5A3-D1C8BE2414AB}" destId="{71DF022F-5E0A-4DFA-8FC3-07F6FD64D47A}" srcOrd="0" destOrd="0" presId="urn:microsoft.com/office/officeart/2005/8/layout/radial5"/>
    <dgm:cxn modelId="{56BF921D-8B2A-4D9B-B7B3-562419481E3D}" type="presParOf" srcId="{7133ADA7-DC79-4337-90B1-EEEECF6E4747}" destId="{8BB875E8-3477-48F2-9C86-A58458921092}" srcOrd="12" destOrd="0" presId="urn:microsoft.com/office/officeart/2005/8/layout/radial5"/>
    <dgm:cxn modelId="{F75812CC-0A1E-4348-9F1D-B33DFE4DF3E0}" type="presParOf" srcId="{7133ADA7-DC79-4337-90B1-EEEECF6E4747}" destId="{09380C90-721B-4FE4-8582-36EB60BD97CE}" srcOrd="13" destOrd="0" presId="urn:microsoft.com/office/officeart/2005/8/layout/radial5"/>
    <dgm:cxn modelId="{5534FE3D-27FC-4531-A478-7AE8F7E46CB7}" type="presParOf" srcId="{09380C90-721B-4FE4-8582-36EB60BD97CE}" destId="{25A73F60-6CF5-44BE-B2FC-F70C3D79D2F3}" srcOrd="0" destOrd="0" presId="urn:microsoft.com/office/officeart/2005/8/layout/radial5"/>
    <dgm:cxn modelId="{DE6DE897-01C2-4562-95DD-7D82E8ADBBF5}" type="presParOf" srcId="{7133ADA7-DC79-4337-90B1-EEEECF6E4747}" destId="{3C3D1F50-70BA-48B4-AD21-8C067D2BADD1}" srcOrd="14" destOrd="0" presId="urn:microsoft.com/office/officeart/2005/8/layout/radial5"/>
    <dgm:cxn modelId="{2B3FD33A-6272-4675-8181-63096A0B28E8}" type="presParOf" srcId="{7133ADA7-DC79-4337-90B1-EEEECF6E4747}" destId="{3385D79B-9CD5-492A-AE75-D906AF86582E}" srcOrd="15" destOrd="0" presId="urn:microsoft.com/office/officeart/2005/8/layout/radial5"/>
    <dgm:cxn modelId="{62023C80-B0A6-47BA-A0B5-45C5AAF7F47B}" type="presParOf" srcId="{3385D79B-9CD5-492A-AE75-D906AF86582E}" destId="{3A4D69D2-F26E-4919-9337-84E99E65971E}" srcOrd="0" destOrd="0" presId="urn:microsoft.com/office/officeart/2005/8/layout/radial5"/>
    <dgm:cxn modelId="{ABF0C6DB-EC5F-46BC-95BE-CBFC5ACD034B}" type="presParOf" srcId="{7133ADA7-DC79-4337-90B1-EEEECF6E4747}" destId="{DB91A7D2-E0AA-4078-9C71-0DC9DAAFB832}" srcOrd="1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81CB6-AE6F-4CFD-A437-99B43EDB774C}">
      <dsp:nvSpPr>
        <dsp:cNvPr id="0" name=""/>
        <dsp:cNvSpPr/>
      </dsp:nvSpPr>
      <dsp:spPr>
        <a:xfrm>
          <a:off x="3460812" y="1712853"/>
          <a:ext cx="1155575" cy="1155575"/>
        </a:xfrm>
        <a:prstGeom prst="ellipse">
          <a:avLst/>
        </a:prstGeom>
        <a:gradFill rotWithShape="0">
          <a:gsLst>
            <a:gs pos="0">
              <a:schemeClr val="accent4">
                <a:hueOff val="0"/>
                <a:satOff val="0"/>
                <a:lumOff val="0"/>
                <a:alphaOff val="0"/>
                <a:tint val="92000"/>
                <a:satMod val="170000"/>
              </a:schemeClr>
            </a:gs>
            <a:gs pos="15000">
              <a:schemeClr val="accent4">
                <a:hueOff val="0"/>
                <a:satOff val="0"/>
                <a:lumOff val="0"/>
                <a:alphaOff val="0"/>
                <a:tint val="92000"/>
                <a:shade val="99000"/>
                <a:satMod val="170000"/>
              </a:schemeClr>
            </a:gs>
            <a:gs pos="62000">
              <a:schemeClr val="accent4">
                <a:hueOff val="0"/>
                <a:satOff val="0"/>
                <a:lumOff val="0"/>
                <a:alphaOff val="0"/>
                <a:tint val="96000"/>
                <a:shade val="80000"/>
                <a:satMod val="170000"/>
              </a:schemeClr>
            </a:gs>
            <a:gs pos="97000">
              <a:schemeClr val="accent4">
                <a:hueOff val="0"/>
                <a:satOff val="0"/>
                <a:lumOff val="0"/>
                <a:alphaOff val="0"/>
                <a:tint val="98000"/>
                <a:shade val="63000"/>
                <a:satMod val="170000"/>
              </a:schemeClr>
            </a:gs>
            <a:gs pos="100000">
              <a:schemeClr val="accent4">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Formatting</a:t>
          </a:r>
        </a:p>
      </dsp:txBody>
      <dsp:txXfrm>
        <a:off x="3630042" y="1882083"/>
        <a:ext cx="817115" cy="817115"/>
      </dsp:txXfrm>
    </dsp:sp>
    <dsp:sp modelId="{C776048D-3EE7-417D-B994-63AD9BA660CA}">
      <dsp:nvSpPr>
        <dsp:cNvPr id="0" name=""/>
        <dsp:cNvSpPr/>
      </dsp:nvSpPr>
      <dsp:spPr>
        <a:xfrm rot="16200000">
          <a:off x="3860899" y="1191179"/>
          <a:ext cx="355400" cy="392895"/>
        </a:xfrm>
        <a:prstGeom prst="rightArrow">
          <a:avLst>
            <a:gd name="adj1" fmla="val 60000"/>
            <a:gd name="adj2" fmla="val 50000"/>
          </a:avLst>
        </a:prstGeom>
        <a:gradFill rotWithShape="0">
          <a:gsLst>
            <a:gs pos="0">
              <a:schemeClr val="accent5">
                <a:hueOff val="0"/>
                <a:satOff val="0"/>
                <a:lumOff val="0"/>
                <a:alphaOff val="0"/>
                <a:tint val="92000"/>
                <a:satMod val="170000"/>
              </a:schemeClr>
            </a:gs>
            <a:gs pos="15000">
              <a:schemeClr val="accent5">
                <a:hueOff val="0"/>
                <a:satOff val="0"/>
                <a:lumOff val="0"/>
                <a:alphaOff val="0"/>
                <a:tint val="92000"/>
                <a:shade val="99000"/>
                <a:satMod val="170000"/>
              </a:schemeClr>
            </a:gs>
            <a:gs pos="62000">
              <a:schemeClr val="accent5">
                <a:hueOff val="0"/>
                <a:satOff val="0"/>
                <a:lumOff val="0"/>
                <a:alphaOff val="0"/>
                <a:tint val="96000"/>
                <a:shade val="80000"/>
                <a:satMod val="170000"/>
              </a:schemeClr>
            </a:gs>
            <a:gs pos="97000">
              <a:schemeClr val="accent5">
                <a:hueOff val="0"/>
                <a:satOff val="0"/>
                <a:lumOff val="0"/>
                <a:alphaOff val="0"/>
                <a:tint val="98000"/>
                <a:shade val="63000"/>
                <a:satMod val="170000"/>
              </a:schemeClr>
            </a:gs>
            <a:gs pos="100000">
              <a:schemeClr val="accent5">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914209" y="1323068"/>
        <a:ext cx="248780" cy="235737"/>
      </dsp:txXfrm>
    </dsp:sp>
    <dsp:sp modelId="{6A322367-955E-4E47-97D5-3F767D983800}">
      <dsp:nvSpPr>
        <dsp:cNvPr id="0" name=""/>
        <dsp:cNvSpPr/>
      </dsp:nvSpPr>
      <dsp:spPr>
        <a:xfrm>
          <a:off x="3518590" y="2267"/>
          <a:ext cx="1040018" cy="1040018"/>
        </a:xfrm>
        <a:prstGeom prst="ellipse">
          <a:avLst/>
        </a:prstGeom>
        <a:gradFill rotWithShape="0">
          <a:gsLst>
            <a:gs pos="0">
              <a:schemeClr val="accent5">
                <a:hueOff val="0"/>
                <a:satOff val="0"/>
                <a:lumOff val="0"/>
                <a:alphaOff val="0"/>
                <a:tint val="92000"/>
                <a:satMod val="170000"/>
              </a:schemeClr>
            </a:gs>
            <a:gs pos="15000">
              <a:schemeClr val="accent5">
                <a:hueOff val="0"/>
                <a:satOff val="0"/>
                <a:lumOff val="0"/>
                <a:alphaOff val="0"/>
                <a:tint val="92000"/>
                <a:shade val="99000"/>
                <a:satMod val="170000"/>
              </a:schemeClr>
            </a:gs>
            <a:gs pos="62000">
              <a:schemeClr val="accent5">
                <a:hueOff val="0"/>
                <a:satOff val="0"/>
                <a:lumOff val="0"/>
                <a:alphaOff val="0"/>
                <a:tint val="96000"/>
                <a:shade val="80000"/>
                <a:satMod val="170000"/>
              </a:schemeClr>
            </a:gs>
            <a:gs pos="97000">
              <a:schemeClr val="accent5">
                <a:hueOff val="0"/>
                <a:satOff val="0"/>
                <a:lumOff val="0"/>
                <a:alphaOff val="0"/>
                <a:tint val="98000"/>
                <a:shade val="63000"/>
                <a:satMod val="170000"/>
              </a:schemeClr>
            </a:gs>
            <a:gs pos="100000">
              <a:schemeClr val="accent5">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Lots of pages </a:t>
          </a:r>
          <a:endParaRPr lang="en-US" sz="1100" kern="1200" dirty="0"/>
        </a:p>
      </dsp:txBody>
      <dsp:txXfrm>
        <a:off x="3670897" y="154574"/>
        <a:ext cx="735404" cy="735404"/>
      </dsp:txXfrm>
    </dsp:sp>
    <dsp:sp modelId="{1E86C7FF-0C98-4594-8FBD-7AAF92B345BB}">
      <dsp:nvSpPr>
        <dsp:cNvPr id="0" name=""/>
        <dsp:cNvSpPr/>
      </dsp:nvSpPr>
      <dsp:spPr>
        <a:xfrm rot="18900000">
          <a:off x="4499426" y="1455666"/>
          <a:ext cx="355400" cy="392895"/>
        </a:xfrm>
        <a:prstGeom prst="rightArrow">
          <a:avLst>
            <a:gd name="adj1" fmla="val 60000"/>
            <a:gd name="adj2" fmla="val 50000"/>
          </a:avLst>
        </a:prstGeom>
        <a:gradFill rotWithShape="0">
          <a:gsLst>
            <a:gs pos="0">
              <a:schemeClr val="accent5">
                <a:hueOff val="959794"/>
                <a:satOff val="1354"/>
                <a:lumOff val="-168"/>
                <a:alphaOff val="0"/>
                <a:tint val="92000"/>
                <a:satMod val="170000"/>
              </a:schemeClr>
            </a:gs>
            <a:gs pos="15000">
              <a:schemeClr val="accent5">
                <a:hueOff val="959794"/>
                <a:satOff val="1354"/>
                <a:lumOff val="-168"/>
                <a:alphaOff val="0"/>
                <a:tint val="92000"/>
                <a:shade val="99000"/>
                <a:satMod val="170000"/>
              </a:schemeClr>
            </a:gs>
            <a:gs pos="62000">
              <a:schemeClr val="accent5">
                <a:hueOff val="959794"/>
                <a:satOff val="1354"/>
                <a:lumOff val="-168"/>
                <a:alphaOff val="0"/>
                <a:tint val="96000"/>
                <a:shade val="80000"/>
                <a:satMod val="170000"/>
              </a:schemeClr>
            </a:gs>
            <a:gs pos="97000">
              <a:schemeClr val="accent5">
                <a:hueOff val="959794"/>
                <a:satOff val="1354"/>
                <a:lumOff val="-168"/>
                <a:alphaOff val="0"/>
                <a:tint val="98000"/>
                <a:shade val="63000"/>
                <a:satMod val="170000"/>
              </a:schemeClr>
            </a:gs>
            <a:gs pos="100000">
              <a:schemeClr val="accent5">
                <a:hueOff val="959794"/>
                <a:satOff val="1354"/>
                <a:lumOff val="-168"/>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515040" y="1571941"/>
        <a:ext cx="248780" cy="235737"/>
      </dsp:txXfrm>
    </dsp:sp>
    <dsp:sp modelId="{1ACE0E69-0E8C-4DA6-B2F4-C5893D7939A5}">
      <dsp:nvSpPr>
        <dsp:cNvPr id="0" name=""/>
        <dsp:cNvSpPr/>
      </dsp:nvSpPr>
      <dsp:spPr>
        <a:xfrm>
          <a:off x="4769013" y="520209"/>
          <a:ext cx="1040018" cy="1040018"/>
        </a:xfrm>
        <a:prstGeom prst="ellipse">
          <a:avLst/>
        </a:prstGeom>
        <a:gradFill rotWithShape="0">
          <a:gsLst>
            <a:gs pos="0">
              <a:schemeClr val="accent5">
                <a:hueOff val="959794"/>
                <a:satOff val="1354"/>
                <a:lumOff val="-168"/>
                <a:alphaOff val="0"/>
                <a:tint val="92000"/>
                <a:satMod val="170000"/>
              </a:schemeClr>
            </a:gs>
            <a:gs pos="15000">
              <a:schemeClr val="accent5">
                <a:hueOff val="959794"/>
                <a:satOff val="1354"/>
                <a:lumOff val="-168"/>
                <a:alphaOff val="0"/>
                <a:tint val="92000"/>
                <a:shade val="99000"/>
                <a:satMod val="170000"/>
              </a:schemeClr>
            </a:gs>
            <a:gs pos="62000">
              <a:schemeClr val="accent5">
                <a:hueOff val="959794"/>
                <a:satOff val="1354"/>
                <a:lumOff val="-168"/>
                <a:alphaOff val="0"/>
                <a:tint val="96000"/>
                <a:shade val="80000"/>
                <a:satMod val="170000"/>
              </a:schemeClr>
            </a:gs>
            <a:gs pos="97000">
              <a:schemeClr val="accent5">
                <a:hueOff val="959794"/>
                <a:satOff val="1354"/>
                <a:lumOff val="-168"/>
                <a:alphaOff val="0"/>
                <a:tint val="98000"/>
                <a:shade val="63000"/>
                <a:satMod val="170000"/>
              </a:schemeClr>
            </a:gs>
            <a:gs pos="100000">
              <a:schemeClr val="accent5">
                <a:hueOff val="959794"/>
                <a:satOff val="1354"/>
                <a:lumOff val="-168"/>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Many Chapters</a:t>
          </a:r>
        </a:p>
      </dsp:txBody>
      <dsp:txXfrm>
        <a:off x="4921320" y="672516"/>
        <a:ext cx="735404" cy="735404"/>
      </dsp:txXfrm>
    </dsp:sp>
    <dsp:sp modelId="{DE8E9BC8-42D5-48C1-9EF0-C25E5B20D41D}">
      <dsp:nvSpPr>
        <dsp:cNvPr id="0" name=""/>
        <dsp:cNvSpPr/>
      </dsp:nvSpPr>
      <dsp:spPr>
        <a:xfrm>
          <a:off x="4763912" y="2094193"/>
          <a:ext cx="355400" cy="392895"/>
        </a:xfrm>
        <a:prstGeom prst="rightArrow">
          <a:avLst>
            <a:gd name="adj1" fmla="val 60000"/>
            <a:gd name="adj2" fmla="val 50000"/>
          </a:avLst>
        </a:prstGeom>
        <a:gradFill rotWithShape="0">
          <a:gsLst>
            <a:gs pos="0">
              <a:schemeClr val="accent5">
                <a:hueOff val="1919587"/>
                <a:satOff val="2708"/>
                <a:lumOff val="-336"/>
                <a:alphaOff val="0"/>
                <a:tint val="92000"/>
                <a:satMod val="170000"/>
              </a:schemeClr>
            </a:gs>
            <a:gs pos="15000">
              <a:schemeClr val="accent5">
                <a:hueOff val="1919587"/>
                <a:satOff val="2708"/>
                <a:lumOff val="-336"/>
                <a:alphaOff val="0"/>
                <a:tint val="92000"/>
                <a:shade val="99000"/>
                <a:satMod val="170000"/>
              </a:schemeClr>
            </a:gs>
            <a:gs pos="62000">
              <a:schemeClr val="accent5">
                <a:hueOff val="1919587"/>
                <a:satOff val="2708"/>
                <a:lumOff val="-336"/>
                <a:alphaOff val="0"/>
                <a:tint val="96000"/>
                <a:shade val="80000"/>
                <a:satMod val="170000"/>
              </a:schemeClr>
            </a:gs>
            <a:gs pos="97000">
              <a:schemeClr val="accent5">
                <a:hueOff val="1919587"/>
                <a:satOff val="2708"/>
                <a:lumOff val="-336"/>
                <a:alphaOff val="0"/>
                <a:tint val="98000"/>
                <a:shade val="63000"/>
                <a:satMod val="170000"/>
              </a:schemeClr>
            </a:gs>
            <a:gs pos="100000">
              <a:schemeClr val="accent5">
                <a:hueOff val="1919587"/>
                <a:satOff val="2708"/>
                <a:lumOff val="-336"/>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763912" y="2172772"/>
        <a:ext cx="248780" cy="235737"/>
      </dsp:txXfrm>
    </dsp:sp>
    <dsp:sp modelId="{A5759E52-384A-4C0C-B3A9-7D2CBF9303A5}">
      <dsp:nvSpPr>
        <dsp:cNvPr id="0" name=""/>
        <dsp:cNvSpPr/>
      </dsp:nvSpPr>
      <dsp:spPr>
        <a:xfrm>
          <a:off x="5286955" y="1770631"/>
          <a:ext cx="1040018" cy="1040018"/>
        </a:xfrm>
        <a:prstGeom prst="ellipse">
          <a:avLst/>
        </a:prstGeom>
        <a:gradFill rotWithShape="0">
          <a:gsLst>
            <a:gs pos="0">
              <a:schemeClr val="accent5">
                <a:hueOff val="1919587"/>
                <a:satOff val="2708"/>
                <a:lumOff val="-336"/>
                <a:alphaOff val="0"/>
                <a:tint val="92000"/>
                <a:satMod val="170000"/>
              </a:schemeClr>
            </a:gs>
            <a:gs pos="15000">
              <a:schemeClr val="accent5">
                <a:hueOff val="1919587"/>
                <a:satOff val="2708"/>
                <a:lumOff val="-336"/>
                <a:alphaOff val="0"/>
                <a:tint val="92000"/>
                <a:shade val="99000"/>
                <a:satMod val="170000"/>
              </a:schemeClr>
            </a:gs>
            <a:gs pos="62000">
              <a:schemeClr val="accent5">
                <a:hueOff val="1919587"/>
                <a:satOff val="2708"/>
                <a:lumOff val="-336"/>
                <a:alphaOff val="0"/>
                <a:tint val="96000"/>
                <a:shade val="80000"/>
                <a:satMod val="170000"/>
              </a:schemeClr>
            </a:gs>
            <a:gs pos="97000">
              <a:schemeClr val="accent5">
                <a:hueOff val="1919587"/>
                <a:satOff val="2708"/>
                <a:lumOff val="-336"/>
                <a:alphaOff val="0"/>
                <a:tint val="98000"/>
                <a:shade val="63000"/>
                <a:satMod val="170000"/>
              </a:schemeClr>
            </a:gs>
            <a:gs pos="100000">
              <a:schemeClr val="accent5">
                <a:hueOff val="1919587"/>
                <a:satOff val="2708"/>
                <a:lumOff val="-336"/>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Correction from SV’s</a:t>
          </a:r>
        </a:p>
      </dsp:txBody>
      <dsp:txXfrm>
        <a:off x="5439262" y="1922938"/>
        <a:ext cx="735404" cy="735404"/>
      </dsp:txXfrm>
    </dsp:sp>
    <dsp:sp modelId="{563CBE1F-B934-4B5F-8874-3080D3F25CA1}">
      <dsp:nvSpPr>
        <dsp:cNvPr id="0" name=""/>
        <dsp:cNvSpPr/>
      </dsp:nvSpPr>
      <dsp:spPr>
        <a:xfrm rot="2700000">
          <a:off x="4499426" y="2732719"/>
          <a:ext cx="355400" cy="392895"/>
        </a:xfrm>
        <a:prstGeom prst="rightArrow">
          <a:avLst>
            <a:gd name="adj1" fmla="val 60000"/>
            <a:gd name="adj2" fmla="val 50000"/>
          </a:avLst>
        </a:prstGeom>
        <a:gradFill rotWithShape="0">
          <a:gsLst>
            <a:gs pos="0">
              <a:schemeClr val="accent5">
                <a:hueOff val="2879381"/>
                <a:satOff val="4062"/>
                <a:lumOff val="-504"/>
                <a:alphaOff val="0"/>
                <a:tint val="92000"/>
                <a:satMod val="170000"/>
              </a:schemeClr>
            </a:gs>
            <a:gs pos="15000">
              <a:schemeClr val="accent5">
                <a:hueOff val="2879381"/>
                <a:satOff val="4062"/>
                <a:lumOff val="-504"/>
                <a:alphaOff val="0"/>
                <a:tint val="92000"/>
                <a:shade val="99000"/>
                <a:satMod val="170000"/>
              </a:schemeClr>
            </a:gs>
            <a:gs pos="62000">
              <a:schemeClr val="accent5">
                <a:hueOff val="2879381"/>
                <a:satOff val="4062"/>
                <a:lumOff val="-504"/>
                <a:alphaOff val="0"/>
                <a:tint val="96000"/>
                <a:shade val="80000"/>
                <a:satMod val="170000"/>
              </a:schemeClr>
            </a:gs>
            <a:gs pos="97000">
              <a:schemeClr val="accent5">
                <a:hueOff val="2879381"/>
                <a:satOff val="4062"/>
                <a:lumOff val="-504"/>
                <a:alphaOff val="0"/>
                <a:tint val="98000"/>
                <a:shade val="63000"/>
                <a:satMod val="170000"/>
              </a:schemeClr>
            </a:gs>
            <a:gs pos="100000">
              <a:schemeClr val="accent5">
                <a:hueOff val="2879381"/>
                <a:satOff val="4062"/>
                <a:lumOff val="-504"/>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515040" y="2773602"/>
        <a:ext cx="248780" cy="235737"/>
      </dsp:txXfrm>
    </dsp:sp>
    <dsp:sp modelId="{94894F65-35DF-4983-BB8E-5A43D052215C}">
      <dsp:nvSpPr>
        <dsp:cNvPr id="0" name=""/>
        <dsp:cNvSpPr/>
      </dsp:nvSpPr>
      <dsp:spPr>
        <a:xfrm>
          <a:off x="4769013" y="3021054"/>
          <a:ext cx="1040018" cy="1040018"/>
        </a:xfrm>
        <a:prstGeom prst="ellipse">
          <a:avLst/>
        </a:prstGeom>
        <a:gradFill rotWithShape="0">
          <a:gsLst>
            <a:gs pos="0">
              <a:schemeClr val="accent5">
                <a:hueOff val="2879381"/>
                <a:satOff val="4062"/>
                <a:lumOff val="-504"/>
                <a:alphaOff val="0"/>
                <a:tint val="92000"/>
                <a:satMod val="170000"/>
              </a:schemeClr>
            </a:gs>
            <a:gs pos="15000">
              <a:schemeClr val="accent5">
                <a:hueOff val="2879381"/>
                <a:satOff val="4062"/>
                <a:lumOff val="-504"/>
                <a:alphaOff val="0"/>
                <a:tint val="92000"/>
                <a:shade val="99000"/>
                <a:satMod val="170000"/>
              </a:schemeClr>
            </a:gs>
            <a:gs pos="62000">
              <a:schemeClr val="accent5">
                <a:hueOff val="2879381"/>
                <a:satOff val="4062"/>
                <a:lumOff val="-504"/>
                <a:alphaOff val="0"/>
                <a:tint val="96000"/>
                <a:shade val="80000"/>
                <a:satMod val="170000"/>
              </a:schemeClr>
            </a:gs>
            <a:gs pos="97000">
              <a:schemeClr val="accent5">
                <a:hueOff val="2879381"/>
                <a:satOff val="4062"/>
                <a:lumOff val="-504"/>
                <a:alphaOff val="0"/>
                <a:tint val="98000"/>
                <a:shade val="63000"/>
                <a:satMod val="170000"/>
              </a:schemeClr>
            </a:gs>
            <a:gs pos="100000">
              <a:schemeClr val="accent5">
                <a:hueOff val="2879381"/>
                <a:satOff val="4062"/>
                <a:lumOff val="-504"/>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TOC and LOF</a:t>
          </a:r>
          <a:endParaRPr lang="en-US" sz="1100" kern="1200" dirty="0"/>
        </a:p>
      </dsp:txBody>
      <dsp:txXfrm>
        <a:off x="4921320" y="3173361"/>
        <a:ext cx="735404" cy="735404"/>
      </dsp:txXfrm>
    </dsp:sp>
    <dsp:sp modelId="{E7E202D6-2EA5-4379-B497-432BBE84C6DD}">
      <dsp:nvSpPr>
        <dsp:cNvPr id="0" name=""/>
        <dsp:cNvSpPr/>
      </dsp:nvSpPr>
      <dsp:spPr>
        <a:xfrm rot="5400000">
          <a:off x="3860899" y="2997206"/>
          <a:ext cx="355400" cy="392895"/>
        </a:xfrm>
        <a:prstGeom prst="rightArrow">
          <a:avLst>
            <a:gd name="adj1" fmla="val 60000"/>
            <a:gd name="adj2" fmla="val 50000"/>
          </a:avLst>
        </a:prstGeom>
        <a:gradFill rotWithShape="0">
          <a:gsLst>
            <a:gs pos="0">
              <a:schemeClr val="accent5">
                <a:hueOff val="3839175"/>
                <a:satOff val="5417"/>
                <a:lumOff val="-672"/>
                <a:alphaOff val="0"/>
                <a:tint val="92000"/>
                <a:satMod val="170000"/>
              </a:schemeClr>
            </a:gs>
            <a:gs pos="15000">
              <a:schemeClr val="accent5">
                <a:hueOff val="3839175"/>
                <a:satOff val="5417"/>
                <a:lumOff val="-672"/>
                <a:alphaOff val="0"/>
                <a:tint val="92000"/>
                <a:shade val="99000"/>
                <a:satMod val="170000"/>
              </a:schemeClr>
            </a:gs>
            <a:gs pos="62000">
              <a:schemeClr val="accent5">
                <a:hueOff val="3839175"/>
                <a:satOff val="5417"/>
                <a:lumOff val="-672"/>
                <a:alphaOff val="0"/>
                <a:tint val="96000"/>
                <a:shade val="80000"/>
                <a:satMod val="170000"/>
              </a:schemeClr>
            </a:gs>
            <a:gs pos="97000">
              <a:schemeClr val="accent5">
                <a:hueOff val="3839175"/>
                <a:satOff val="5417"/>
                <a:lumOff val="-672"/>
                <a:alphaOff val="0"/>
                <a:tint val="98000"/>
                <a:shade val="63000"/>
                <a:satMod val="170000"/>
              </a:schemeClr>
            </a:gs>
            <a:gs pos="100000">
              <a:schemeClr val="accent5">
                <a:hueOff val="3839175"/>
                <a:satOff val="5417"/>
                <a:lumOff val="-672"/>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914209" y="3022475"/>
        <a:ext cx="248780" cy="235737"/>
      </dsp:txXfrm>
    </dsp:sp>
    <dsp:sp modelId="{22957A93-3B6F-4D82-906E-C61ACB5A6733}">
      <dsp:nvSpPr>
        <dsp:cNvPr id="0" name=""/>
        <dsp:cNvSpPr/>
      </dsp:nvSpPr>
      <dsp:spPr>
        <a:xfrm>
          <a:off x="3518590" y="3538996"/>
          <a:ext cx="1040018" cy="1040018"/>
        </a:xfrm>
        <a:prstGeom prst="ellipse">
          <a:avLst/>
        </a:prstGeom>
        <a:gradFill rotWithShape="0">
          <a:gsLst>
            <a:gs pos="0">
              <a:schemeClr val="accent5">
                <a:hueOff val="3839175"/>
                <a:satOff val="5417"/>
                <a:lumOff val="-672"/>
                <a:alphaOff val="0"/>
                <a:tint val="92000"/>
                <a:satMod val="170000"/>
              </a:schemeClr>
            </a:gs>
            <a:gs pos="15000">
              <a:schemeClr val="accent5">
                <a:hueOff val="3839175"/>
                <a:satOff val="5417"/>
                <a:lumOff val="-672"/>
                <a:alphaOff val="0"/>
                <a:tint val="92000"/>
                <a:shade val="99000"/>
                <a:satMod val="170000"/>
              </a:schemeClr>
            </a:gs>
            <a:gs pos="62000">
              <a:schemeClr val="accent5">
                <a:hueOff val="3839175"/>
                <a:satOff val="5417"/>
                <a:lumOff val="-672"/>
                <a:alphaOff val="0"/>
                <a:tint val="96000"/>
                <a:shade val="80000"/>
                <a:satMod val="170000"/>
              </a:schemeClr>
            </a:gs>
            <a:gs pos="97000">
              <a:schemeClr val="accent5">
                <a:hueOff val="3839175"/>
                <a:satOff val="5417"/>
                <a:lumOff val="-672"/>
                <a:alphaOff val="0"/>
                <a:tint val="98000"/>
                <a:shade val="63000"/>
                <a:satMod val="170000"/>
              </a:schemeClr>
            </a:gs>
            <a:gs pos="100000">
              <a:schemeClr val="accent5">
                <a:hueOff val="3839175"/>
                <a:satOff val="5417"/>
                <a:lumOff val="-672"/>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Rotation of pages</a:t>
          </a:r>
          <a:endParaRPr lang="en-US" sz="1100" kern="1200" dirty="0"/>
        </a:p>
      </dsp:txBody>
      <dsp:txXfrm>
        <a:off x="3670897" y="3691303"/>
        <a:ext cx="735404" cy="735404"/>
      </dsp:txXfrm>
    </dsp:sp>
    <dsp:sp modelId="{047FCEB5-BA03-4D0C-B5A3-D1C8BE2414AB}">
      <dsp:nvSpPr>
        <dsp:cNvPr id="0" name=""/>
        <dsp:cNvSpPr/>
      </dsp:nvSpPr>
      <dsp:spPr>
        <a:xfrm rot="8100000">
          <a:off x="3222372" y="2732719"/>
          <a:ext cx="355400" cy="392895"/>
        </a:xfrm>
        <a:prstGeom prst="rightArrow">
          <a:avLst>
            <a:gd name="adj1" fmla="val 60000"/>
            <a:gd name="adj2" fmla="val 50000"/>
          </a:avLst>
        </a:prstGeom>
        <a:gradFill rotWithShape="0">
          <a:gsLst>
            <a:gs pos="0">
              <a:schemeClr val="accent5">
                <a:hueOff val="4798968"/>
                <a:satOff val="6771"/>
                <a:lumOff val="-840"/>
                <a:alphaOff val="0"/>
                <a:tint val="92000"/>
                <a:satMod val="170000"/>
              </a:schemeClr>
            </a:gs>
            <a:gs pos="15000">
              <a:schemeClr val="accent5">
                <a:hueOff val="4798968"/>
                <a:satOff val="6771"/>
                <a:lumOff val="-840"/>
                <a:alphaOff val="0"/>
                <a:tint val="92000"/>
                <a:shade val="99000"/>
                <a:satMod val="170000"/>
              </a:schemeClr>
            </a:gs>
            <a:gs pos="62000">
              <a:schemeClr val="accent5">
                <a:hueOff val="4798968"/>
                <a:satOff val="6771"/>
                <a:lumOff val="-840"/>
                <a:alphaOff val="0"/>
                <a:tint val="96000"/>
                <a:shade val="80000"/>
                <a:satMod val="170000"/>
              </a:schemeClr>
            </a:gs>
            <a:gs pos="97000">
              <a:schemeClr val="accent5">
                <a:hueOff val="4798968"/>
                <a:satOff val="6771"/>
                <a:lumOff val="-840"/>
                <a:alphaOff val="0"/>
                <a:tint val="98000"/>
                <a:shade val="63000"/>
                <a:satMod val="170000"/>
              </a:schemeClr>
            </a:gs>
            <a:gs pos="100000">
              <a:schemeClr val="accent5">
                <a:hueOff val="4798968"/>
                <a:satOff val="6771"/>
                <a:lumOff val="-84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3313378" y="2773602"/>
        <a:ext cx="248780" cy="235737"/>
      </dsp:txXfrm>
    </dsp:sp>
    <dsp:sp modelId="{8BB875E8-3477-48F2-9C86-A58458921092}">
      <dsp:nvSpPr>
        <dsp:cNvPr id="0" name=""/>
        <dsp:cNvSpPr/>
      </dsp:nvSpPr>
      <dsp:spPr>
        <a:xfrm>
          <a:off x="2268168" y="3021054"/>
          <a:ext cx="1040018" cy="1040018"/>
        </a:xfrm>
        <a:prstGeom prst="ellipse">
          <a:avLst/>
        </a:prstGeom>
        <a:gradFill rotWithShape="0">
          <a:gsLst>
            <a:gs pos="0">
              <a:schemeClr val="accent5">
                <a:hueOff val="4798968"/>
                <a:satOff val="6771"/>
                <a:lumOff val="-840"/>
                <a:alphaOff val="0"/>
                <a:tint val="92000"/>
                <a:satMod val="170000"/>
              </a:schemeClr>
            </a:gs>
            <a:gs pos="15000">
              <a:schemeClr val="accent5">
                <a:hueOff val="4798968"/>
                <a:satOff val="6771"/>
                <a:lumOff val="-840"/>
                <a:alphaOff val="0"/>
                <a:tint val="92000"/>
                <a:shade val="99000"/>
                <a:satMod val="170000"/>
              </a:schemeClr>
            </a:gs>
            <a:gs pos="62000">
              <a:schemeClr val="accent5">
                <a:hueOff val="4798968"/>
                <a:satOff val="6771"/>
                <a:lumOff val="-840"/>
                <a:alphaOff val="0"/>
                <a:tint val="96000"/>
                <a:shade val="80000"/>
                <a:satMod val="170000"/>
              </a:schemeClr>
            </a:gs>
            <a:gs pos="97000">
              <a:schemeClr val="accent5">
                <a:hueOff val="4798968"/>
                <a:satOff val="6771"/>
                <a:lumOff val="-840"/>
                <a:alphaOff val="0"/>
                <a:tint val="98000"/>
                <a:shade val="63000"/>
                <a:satMod val="170000"/>
              </a:schemeClr>
            </a:gs>
            <a:gs pos="100000">
              <a:schemeClr val="accent5">
                <a:hueOff val="4798968"/>
                <a:satOff val="6771"/>
                <a:lumOff val="-84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Assignment page numbers</a:t>
          </a:r>
          <a:endParaRPr lang="en-US" sz="1100" kern="1200" dirty="0"/>
        </a:p>
      </dsp:txBody>
      <dsp:txXfrm>
        <a:off x="2420475" y="3173361"/>
        <a:ext cx="735404" cy="735404"/>
      </dsp:txXfrm>
    </dsp:sp>
    <dsp:sp modelId="{09380C90-721B-4FE4-8582-36EB60BD97CE}">
      <dsp:nvSpPr>
        <dsp:cNvPr id="0" name=""/>
        <dsp:cNvSpPr/>
      </dsp:nvSpPr>
      <dsp:spPr>
        <a:xfrm rot="10800000">
          <a:off x="2957886" y="2094193"/>
          <a:ext cx="355400" cy="392895"/>
        </a:xfrm>
        <a:prstGeom prst="rightArrow">
          <a:avLst>
            <a:gd name="adj1" fmla="val 60000"/>
            <a:gd name="adj2" fmla="val 50000"/>
          </a:avLst>
        </a:prstGeom>
        <a:gradFill rotWithShape="0">
          <a:gsLst>
            <a:gs pos="0">
              <a:schemeClr val="accent5">
                <a:hueOff val="5758762"/>
                <a:satOff val="8125"/>
                <a:lumOff val="-1008"/>
                <a:alphaOff val="0"/>
                <a:tint val="92000"/>
                <a:satMod val="170000"/>
              </a:schemeClr>
            </a:gs>
            <a:gs pos="15000">
              <a:schemeClr val="accent5">
                <a:hueOff val="5758762"/>
                <a:satOff val="8125"/>
                <a:lumOff val="-1008"/>
                <a:alphaOff val="0"/>
                <a:tint val="92000"/>
                <a:shade val="99000"/>
                <a:satMod val="170000"/>
              </a:schemeClr>
            </a:gs>
            <a:gs pos="62000">
              <a:schemeClr val="accent5">
                <a:hueOff val="5758762"/>
                <a:satOff val="8125"/>
                <a:lumOff val="-1008"/>
                <a:alphaOff val="0"/>
                <a:tint val="96000"/>
                <a:shade val="80000"/>
                <a:satMod val="170000"/>
              </a:schemeClr>
            </a:gs>
            <a:gs pos="97000">
              <a:schemeClr val="accent5">
                <a:hueOff val="5758762"/>
                <a:satOff val="8125"/>
                <a:lumOff val="-1008"/>
                <a:alphaOff val="0"/>
                <a:tint val="98000"/>
                <a:shade val="63000"/>
                <a:satMod val="170000"/>
              </a:schemeClr>
            </a:gs>
            <a:gs pos="100000">
              <a:schemeClr val="accent5">
                <a:hueOff val="5758762"/>
                <a:satOff val="8125"/>
                <a:lumOff val="-1008"/>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3064506" y="2172772"/>
        <a:ext cx="248780" cy="235737"/>
      </dsp:txXfrm>
    </dsp:sp>
    <dsp:sp modelId="{3C3D1F50-70BA-48B4-AD21-8C067D2BADD1}">
      <dsp:nvSpPr>
        <dsp:cNvPr id="0" name=""/>
        <dsp:cNvSpPr/>
      </dsp:nvSpPr>
      <dsp:spPr>
        <a:xfrm>
          <a:off x="1750226" y="1770631"/>
          <a:ext cx="1040018" cy="1040018"/>
        </a:xfrm>
        <a:prstGeom prst="ellipse">
          <a:avLst/>
        </a:prstGeom>
        <a:gradFill rotWithShape="0">
          <a:gsLst>
            <a:gs pos="0">
              <a:schemeClr val="accent5">
                <a:hueOff val="5758762"/>
                <a:satOff val="8125"/>
                <a:lumOff val="-1008"/>
                <a:alphaOff val="0"/>
                <a:tint val="92000"/>
                <a:satMod val="170000"/>
              </a:schemeClr>
            </a:gs>
            <a:gs pos="15000">
              <a:schemeClr val="accent5">
                <a:hueOff val="5758762"/>
                <a:satOff val="8125"/>
                <a:lumOff val="-1008"/>
                <a:alphaOff val="0"/>
                <a:tint val="92000"/>
                <a:shade val="99000"/>
                <a:satMod val="170000"/>
              </a:schemeClr>
            </a:gs>
            <a:gs pos="62000">
              <a:schemeClr val="accent5">
                <a:hueOff val="5758762"/>
                <a:satOff val="8125"/>
                <a:lumOff val="-1008"/>
                <a:alphaOff val="0"/>
                <a:tint val="96000"/>
                <a:shade val="80000"/>
                <a:satMod val="170000"/>
              </a:schemeClr>
            </a:gs>
            <a:gs pos="97000">
              <a:schemeClr val="accent5">
                <a:hueOff val="5758762"/>
                <a:satOff val="8125"/>
                <a:lumOff val="-1008"/>
                <a:alphaOff val="0"/>
                <a:tint val="98000"/>
                <a:shade val="63000"/>
                <a:satMod val="170000"/>
              </a:schemeClr>
            </a:gs>
            <a:gs pos="100000">
              <a:schemeClr val="accent5">
                <a:hueOff val="5758762"/>
                <a:satOff val="8125"/>
                <a:lumOff val="-1008"/>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Margin</a:t>
          </a:r>
          <a:endParaRPr lang="en-US" sz="1100" kern="1200" dirty="0"/>
        </a:p>
      </dsp:txBody>
      <dsp:txXfrm>
        <a:off x="1902533" y="1922938"/>
        <a:ext cx="735404" cy="735404"/>
      </dsp:txXfrm>
    </dsp:sp>
    <dsp:sp modelId="{3385D79B-9CD5-492A-AE75-D906AF86582E}">
      <dsp:nvSpPr>
        <dsp:cNvPr id="0" name=""/>
        <dsp:cNvSpPr/>
      </dsp:nvSpPr>
      <dsp:spPr>
        <a:xfrm rot="13500000">
          <a:off x="3222372" y="1455666"/>
          <a:ext cx="355400" cy="392895"/>
        </a:xfrm>
        <a:prstGeom prst="rightArrow">
          <a:avLst>
            <a:gd name="adj1" fmla="val 60000"/>
            <a:gd name="adj2" fmla="val 50000"/>
          </a:avLst>
        </a:prstGeom>
        <a:gradFill rotWithShape="0">
          <a:gsLst>
            <a:gs pos="0">
              <a:schemeClr val="accent5">
                <a:hueOff val="6718555"/>
                <a:satOff val="9479"/>
                <a:lumOff val="-1176"/>
                <a:alphaOff val="0"/>
                <a:tint val="92000"/>
                <a:satMod val="170000"/>
              </a:schemeClr>
            </a:gs>
            <a:gs pos="15000">
              <a:schemeClr val="accent5">
                <a:hueOff val="6718555"/>
                <a:satOff val="9479"/>
                <a:lumOff val="-1176"/>
                <a:alphaOff val="0"/>
                <a:tint val="92000"/>
                <a:shade val="99000"/>
                <a:satMod val="170000"/>
              </a:schemeClr>
            </a:gs>
            <a:gs pos="62000">
              <a:schemeClr val="accent5">
                <a:hueOff val="6718555"/>
                <a:satOff val="9479"/>
                <a:lumOff val="-1176"/>
                <a:alphaOff val="0"/>
                <a:tint val="96000"/>
                <a:shade val="80000"/>
                <a:satMod val="170000"/>
              </a:schemeClr>
            </a:gs>
            <a:gs pos="97000">
              <a:schemeClr val="accent5">
                <a:hueOff val="6718555"/>
                <a:satOff val="9479"/>
                <a:lumOff val="-1176"/>
                <a:alphaOff val="0"/>
                <a:tint val="98000"/>
                <a:shade val="63000"/>
                <a:satMod val="170000"/>
              </a:schemeClr>
            </a:gs>
            <a:gs pos="100000">
              <a:schemeClr val="accent5">
                <a:hueOff val="6718555"/>
                <a:satOff val="9479"/>
                <a:lumOff val="-1176"/>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3313378" y="1571941"/>
        <a:ext cx="248780" cy="235737"/>
      </dsp:txXfrm>
    </dsp:sp>
    <dsp:sp modelId="{DB91A7D2-E0AA-4078-9C71-0DC9DAAFB832}">
      <dsp:nvSpPr>
        <dsp:cNvPr id="0" name=""/>
        <dsp:cNvSpPr/>
      </dsp:nvSpPr>
      <dsp:spPr>
        <a:xfrm>
          <a:off x="2268168" y="520209"/>
          <a:ext cx="1040018" cy="1040018"/>
        </a:xfrm>
        <a:prstGeom prst="ellipse">
          <a:avLst/>
        </a:prstGeom>
        <a:gradFill rotWithShape="0">
          <a:gsLst>
            <a:gs pos="0">
              <a:schemeClr val="accent5">
                <a:hueOff val="6718555"/>
                <a:satOff val="9479"/>
                <a:lumOff val="-1176"/>
                <a:alphaOff val="0"/>
                <a:tint val="92000"/>
                <a:satMod val="170000"/>
              </a:schemeClr>
            </a:gs>
            <a:gs pos="15000">
              <a:schemeClr val="accent5">
                <a:hueOff val="6718555"/>
                <a:satOff val="9479"/>
                <a:lumOff val="-1176"/>
                <a:alphaOff val="0"/>
                <a:tint val="92000"/>
                <a:shade val="99000"/>
                <a:satMod val="170000"/>
              </a:schemeClr>
            </a:gs>
            <a:gs pos="62000">
              <a:schemeClr val="accent5">
                <a:hueOff val="6718555"/>
                <a:satOff val="9479"/>
                <a:lumOff val="-1176"/>
                <a:alphaOff val="0"/>
                <a:tint val="96000"/>
                <a:shade val="80000"/>
                <a:satMod val="170000"/>
              </a:schemeClr>
            </a:gs>
            <a:gs pos="97000">
              <a:schemeClr val="accent5">
                <a:hueOff val="6718555"/>
                <a:satOff val="9479"/>
                <a:lumOff val="-1176"/>
                <a:alphaOff val="0"/>
                <a:tint val="98000"/>
                <a:shade val="63000"/>
                <a:satMod val="170000"/>
              </a:schemeClr>
            </a:gs>
            <a:gs pos="100000">
              <a:schemeClr val="accent5">
                <a:hueOff val="6718555"/>
                <a:satOff val="9479"/>
                <a:lumOff val="-1176"/>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Line spacing </a:t>
          </a:r>
          <a:endParaRPr lang="en-US" sz="1100" kern="1200" dirty="0"/>
        </a:p>
      </dsp:txBody>
      <dsp:txXfrm>
        <a:off x="2420475" y="672516"/>
        <a:ext cx="735404" cy="73540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5569" tIns="47785" rIns="95569" bIns="47785" rtlCol="0"/>
          <a:lstStyle>
            <a:lvl1pPr algn="l">
              <a:defRPr sz="1300"/>
            </a:lvl1pPr>
          </a:lstStyle>
          <a:p>
            <a:endParaRPr lang="en-MY"/>
          </a:p>
        </p:txBody>
      </p:sp>
      <p:sp>
        <p:nvSpPr>
          <p:cNvPr id="3" name="Date Placeholder 2"/>
          <p:cNvSpPr>
            <a:spLocks noGrp="1"/>
          </p:cNvSpPr>
          <p:nvPr>
            <p:ph type="dt" sz="quarter" idx="1"/>
          </p:nvPr>
        </p:nvSpPr>
        <p:spPr>
          <a:xfrm>
            <a:off x="4021298" y="0"/>
            <a:ext cx="3076363" cy="511731"/>
          </a:xfrm>
          <a:prstGeom prst="rect">
            <a:avLst/>
          </a:prstGeom>
        </p:spPr>
        <p:txBody>
          <a:bodyPr vert="horz" lIns="95569" tIns="47785" rIns="95569" bIns="47785" rtlCol="0"/>
          <a:lstStyle>
            <a:lvl1pPr algn="r">
              <a:defRPr sz="1300"/>
            </a:lvl1pPr>
          </a:lstStyle>
          <a:p>
            <a:r>
              <a:rPr lang="en-US"/>
              <a:t>one dotx for many docx</a:t>
            </a:r>
            <a:endParaRPr lang="en-MY"/>
          </a:p>
        </p:txBody>
      </p:sp>
      <p:sp>
        <p:nvSpPr>
          <p:cNvPr id="4" name="Footer Placeholder 3"/>
          <p:cNvSpPr>
            <a:spLocks noGrp="1"/>
          </p:cNvSpPr>
          <p:nvPr>
            <p:ph type="ftr" sz="quarter" idx="2"/>
          </p:nvPr>
        </p:nvSpPr>
        <p:spPr>
          <a:xfrm>
            <a:off x="0" y="9721106"/>
            <a:ext cx="3076363" cy="511731"/>
          </a:xfrm>
          <a:prstGeom prst="rect">
            <a:avLst/>
          </a:prstGeom>
        </p:spPr>
        <p:txBody>
          <a:bodyPr vert="horz" lIns="95569" tIns="47785" rIns="95569" bIns="47785" rtlCol="0" anchor="b"/>
          <a:lstStyle>
            <a:lvl1pPr algn="l">
              <a:defRPr sz="1300"/>
            </a:lvl1pPr>
          </a:lstStyle>
          <a:p>
            <a:r>
              <a:rPr lang="en-MY"/>
              <a:t>COPYRIGHT 2017 MOHD ZULI JAAFAR</a:t>
            </a:r>
          </a:p>
        </p:txBody>
      </p:sp>
      <p:sp>
        <p:nvSpPr>
          <p:cNvPr id="5" name="Slide Number Placeholder 4"/>
          <p:cNvSpPr>
            <a:spLocks noGrp="1"/>
          </p:cNvSpPr>
          <p:nvPr>
            <p:ph type="sldNum" sz="quarter" idx="3"/>
          </p:nvPr>
        </p:nvSpPr>
        <p:spPr>
          <a:xfrm>
            <a:off x="4021298" y="9721106"/>
            <a:ext cx="3076363" cy="511731"/>
          </a:xfrm>
          <a:prstGeom prst="rect">
            <a:avLst/>
          </a:prstGeom>
        </p:spPr>
        <p:txBody>
          <a:bodyPr vert="horz" lIns="95569" tIns="47785" rIns="95569" bIns="47785" rtlCol="0" anchor="b"/>
          <a:lstStyle>
            <a:lvl1pPr algn="r">
              <a:defRPr sz="1300"/>
            </a:lvl1pPr>
          </a:lstStyle>
          <a:p>
            <a:fld id="{E9CA0547-35F3-4AB4-99E8-2470F0444363}" type="slidenum">
              <a:rPr lang="en-MY" smtClean="0"/>
              <a:pPr/>
              <a:t>‹#›</a:t>
            </a:fld>
            <a:endParaRPr lang="en-MY"/>
          </a:p>
        </p:txBody>
      </p:sp>
    </p:spTree>
    <p:extLst>
      <p:ext uri="{BB962C8B-B14F-4D97-AF65-F5344CB8AC3E}">
        <p14:creationId xmlns:p14="http://schemas.microsoft.com/office/powerpoint/2010/main" val="281909538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5569" tIns="47785" rIns="95569" bIns="47785" rtlCol="0"/>
          <a:lstStyle>
            <a:lvl1pPr algn="l">
              <a:defRPr sz="1300"/>
            </a:lvl1pPr>
          </a:lstStyle>
          <a:p>
            <a:endParaRPr lang="en-MY"/>
          </a:p>
        </p:txBody>
      </p:sp>
      <p:sp>
        <p:nvSpPr>
          <p:cNvPr id="3" name="Date Placeholder 2"/>
          <p:cNvSpPr>
            <a:spLocks noGrp="1"/>
          </p:cNvSpPr>
          <p:nvPr>
            <p:ph type="dt" idx="1"/>
          </p:nvPr>
        </p:nvSpPr>
        <p:spPr>
          <a:xfrm>
            <a:off x="4021298" y="0"/>
            <a:ext cx="3076363" cy="511731"/>
          </a:xfrm>
          <a:prstGeom prst="rect">
            <a:avLst/>
          </a:prstGeom>
        </p:spPr>
        <p:txBody>
          <a:bodyPr vert="horz" lIns="95569" tIns="47785" rIns="95569" bIns="47785" rtlCol="0"/>
          <a:lstStyle>
            <a:lvl1pPr algn="r">
              <a:defRPr sz="1300"/>
            </a:lvl1pPr>
          </a:lstStyle>
          <a:p>
            <a:r>
              <a:rPr lang="en-US"/>
              <a:t>one dotx for many docx</a:t>
            </a:r>
            <a:endParaRPr lang="en-MY"/>
          </a:p>
        </p:txBody>
      </p:sp>
      <p:sp>
        <p:nvSpPr>
          <p:cNvPr id="4" name="Slide Image Placeholder 3"/>
          <p:cNvSpPr>
            <a:spLocks noGrp="1" noRot="1" noChangeAspect="1"/>
          </p:cNvSpPr>
          <p:nvPr>
            <p:ph type="sldImg" idx="2"/>
          </p:nvPr>
        </p:nvSpPr>
        <p:spPr>
          <a:xfrm>
            <a:off x="138113" y="768350"/>
            <a:ext cx="6823075" cy="3838575"/>
          </a:xfrm>
          <a:prstGeom prst="rect">
            <a:avLst/>
          </a:prstGeom>
          <a:noFill/>
          <a:ln w="12700">
            <a:solidFill>
              <a:prstClr val="black"/>
            </a:solidFill>
          </a:ln>
        </p:spPr>
        <p:txBody>
          <a:bodyPr vert="horz" lIns="95569" tIns="47785" rIns="95569" bIns="47785" rtlCol="0" anchor="ctr"/>
          <a:lstStyle/>
          <a:p>
            <a:endParaRPr lang="en-MY"/>
          </a:p>
        </p:txBody>
      </p:sp>
      <p:sp>
        <p:nvSpPr>
          <p:cNvPr id="5" name="Notes Placeholder 4"/>
          <p:cNvSpPr>
            <a:spLocks noGrp="1"/>
          </p:cNvSpPr>
          <p:nvPr>
            <p:ph type="body" sz="quarter" idx="3"/>
          </p:nvPr>
        </p:nvSpPr>
        <p:spPr>
          <a:xfrm>
            <a:off x="709931" y="4861444"/>
            <a:ext cx="5679440" cy="4605576"/>
          </a:xfrm>
          <a:prstGeom prst="rect">
            <a:avLst/>
          </a:prstGeom>
        </p:spPr>
        <p:txBody>
          <a:bodyPr vert="horz" lIns="95569" tIns="47785" rIns="95569" bIns="4778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9721106"/>
            <a:ext cx="3076363" cy="511731"/>
          </a:xfrm>
          <a:prstGeom prst="rect">
            <a:avLst/>
          </a:prstGeom>
        </p:spPr>
        <p:txBody>
          <a:bodyPr vert="horz" lIns="95569" tIns="47785" rIns="95569" bIns="47785" rtlCol="0" anchor="b"/>
          <a:lstStyle>
            <a:lvl1pPr algn="l">
              <a:defRPr sz="1300"/>
            </a:lvl1pPr>
          </a:lstStyle>
          <a:p>
            <a:r>
              <a:rPr lang="en-MY"/>
              <a:t>COPYRIGHT 2017 MOHD ZULI JAAFAR</a:t>
            </a:r>
          </a:p>
        </p:txBody>
      </p:sp>
      <p:sp>
        <p:nvSpPr>
          <p:cNvPr id="7" name="Slide Number Placeholder 6"/>
          <p:cNvSpPr>
            <a:spLocks noGrp="1"/>
          </p:cNvSpPr>
          <p:nvPr>
            <p:ph type="sldNum" sz="quarter" idx="5"/>
          </p:nvPr>
        </p:nvSpPr>
        <p:spPr>
          <a:xfrm>
            <a:off x="4021298" y="9721106"/>
            <a:ext cx="3076363" cy="511731"/>
          </a:xfrm>
          <a:prstGeom prst="rect">
            <a:avLst/>
          </a:prstGeom>
        </p:spPr>
        <p:txBody>
          <a:bodyPr vert="horz" lIns="95569" tIns="47785" rIns="95569" bIns="47785" rtlCol="0" anchor="b"/>
          <a:lstStyle>
            <a:lvl1pPr algn="r">
              <a:defRPr sz="1300"/>
            </a:lvl1pPr>
          </a:lstStyle>
          <a:p>
            <a:fld id="{7753B6A3-5389-4ED1-BBB7-366FC43535BE}" type="slidenum">
              <a:rPr lang="en-MY" smtClean="0"/>
              <a:pPr/>
              <a:t>‹#›</a:t>
            </a:fld>
            <a:endParaRPr lang="en-MY"/>
          </a:p>
        </p:txBody>
      </p:sp>
    </p:spTree>
    <p:extLst>
      <p:ext uri="{BB962C8B-B14F-4D97-AF65-F5344CB8AC3E}">
        <p14:creationId xmlns:p14="http://schemas.microsoft.com/office/powerpoint/2010/main" val="911508361"/>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Header Placeholder 3"/>
          <p:cNvSpPr>
            <a:spLocks noGrp="1"/>
          </p:cNvSpPr>
          <p:nvPr>
            <p:ph type="hdr" sz="quarter"/>
          </p:nvPr>
        </p:nvSpPr>
        <p:spPr/>
        <p:txBody>
          <a:bodyPr/>
          <a:lstStyle/>
          <a:p>
            <a:endParaRPr lang="en-MY"/>
          </a:p>
        </p:txBody>
      </p:sp>
      <p:sp>
        <p:nvSpPr>
          <p:cNvPr id="5" name="Date Placeholder 4"/>
          <p:cNvSpPr>
            <a:spLocks noGrp="1"/>
          </p:cNvSpPr>
          <p:nvPr>
            <p:ph type="dt" idx="1"/>
          </p:nvPr>
        </p:nvSpPr>
        <p:spPr/>
        <p:txBody>
          <a:bodyPr/>
          <a:lstStyle/>
          <a:p>
            <a:r>
              <a:rPr lang="en-US"/>
              <a:t>one dotx for many docx</a:t>
            </a:r>
            <a:endParaRPr lang="en-MY"/>
          </a:p>
        </p:txBody>
      </p:sp>
      <p:sp>
        <p:nvSpPr>
          <p:cNvPr id="6" name="Footer Placeholder 5"/>
          <p:cNvSpPr>
            <a:spLocks noGrp="1"/>
          </p:cNvSpPr>
          <p:nvPr>
            <p:ph type="ftr" sz="quarter" idx="4"/>
          </p:nvPr>
        </p:nvSpPr>
        <p:spPr/>
        <p:txBody>
          <a:bodyPr/>
          <a:lstStyle/>
          <a:p>
            <a:r>
              <a:rPr lang="en-MY"/>
              <a:t>COPYRIGHT 2017 MOHD ZULI JAAFAR</a:t>
            </a:r>
          </a:p>
        </p:txBody>
      </p:sp>
      <p:sp>
        <p:nvSpPr>
          <p:cNvPr id="7" name="Slide Number Placeholder 6"/>
          <p:cNvSpPr>
            <a:spLocks noGrp="1"/>
          </p:cNvSpPr>
          <p:nvPr>
            <p:ph type="sldNum" sz="quarter" idx="5"/>
          </p:nvPr>
        </p:nvSpPr>
        <p:spPr/>
        <p:txBody>
          <a:bodyPr/>
          <a:lstStyle/>
          <a:p>
            <a:fld id="{7753B6A3-5389-4ED1-BBB7-366FC43535BE}" type="slidenum">
              <a:rPr lang="en-MY" smtClean="0"/>
              <a:pPr/>
              <a:t>65</a:t>
            </a:fld>
            <a:endParaRPr lang="en-MY"/>
          </a:p>
        </p:txBody>
      </p:sp>
    </p:spTree>
    <p:extLst>
      <p:ext uri="{BB962C8B-B14F-4D97-AF65-F5344CB8AC3E}">
        <p14:creationId xmlns:p14="http://schemas.microsoft.com/office/powerpoint/2010/main" val="860694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MY"/>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MY"/>
          </a:p>
        </p:txBody>
      </p:sp>
      <p:sp>
        <p:nvSpPr>
          <p:cNvPr id="4" name="Date Placeholder 3"/>
          <p:cNvSpPr>
            <a:spLocks noGrp="1"/>
          </p:cNvSpPr>
          <p:nvPr>
            <p:ph type="dt" sz="half" idx="10"/>
          </p:nvPr>
        </p:nvSpPr>
        <p:spPr/>
        <p:txBody>
          <a:bodyPr/>
          <a:lstStyle/>
          <a:p>
            <a:endParaRPr lang="en-MY"/>
          </a:p>
        </p:txBody>
      </p:sp>
      <p:sp>
        <p:nvSpPr>
          <p:cNvPr id="5" name="Footer Placeholder 4"/>
          <p:cNvSpPr>
            <a:spLocks noGrp="1"/>
          </p:cNvSpPr>
          <p:nvPr>
            <p:ph type="ftr" sz="quarter" idx="11"/>
          </p:nvPr>
        </p:nvSpPr>
        <p:spPr/>
        <p:txBody>
          <a:bodyPr/>
          <a:lstStyle/>
          <a:p>
            <a:r>
              <a:rPr lang="en-MY"/>
              <a:t>©2017 MOHD ZULI JAAFAR</a:t>
            </a:r>
          </a:p>
        </p:txBody>
      </p:sp>
      <p:sp>
        <p:nvSpPr>
          <p:cNvPr id="6" name="Slide Number Placeholder 5"/>
          <p:cNvSpPr>
            <a:spLocks noGrp="1"/>
          </p:cNvSpPr>
          <p:nvPr>
            <p:ph type="sldNum" sz="quarter" idx="12"/>
          </p:nvPr>
        </p:nvSpPr>
        <p:spPr/>
        <p:txBody>
          <a:bodyPr/>
          <a:lstStyle/>
          <a:p>
            <a:fld id="{7B0DBB77-978F-441D-828A-1781E56F318F}" type="slidenum">
              <a:rPr lang="en-MY" smtClean="0"/>
              <a:pPr/>
              <a:t>‹#›</a:t>
            </a:fld>
            <a:endParaRPr lang="en-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endParaRPr lang="en-MY"/>
          </a:p>
        </p:txBody>
      </p:sp>
      <p:sp>
        <p:nvSpPr>
          <p:cNvPr id="5" name="Footer Placeholder 4"/>
          <p:cNvSpPr>
            <a:spLocks noGrp="1"/>
          </p:cNvSpPr>
          <p:nvPr>
            <p:ph type="ftr" sz="quarter" idx="11"/>
          </p:nvPr>
        </p:nvSpPr>
        <p:spPr/>
        <p:txBody>
          <a:bodyPr/>
          <a:lstStyle/>
          <a:p>
            <a:r>
              <a:rPr lang="en-MY"/>
              <a:t>©2017 MOHD ZULI JAAFAR</a:t>
            </a:r>
          </a:p>
        </p:txBody>
      </p:sp>
      <p:sp>
        <p:nvSpPr>
          <p:cNvPr id="6" name="Slide Number Placeholder 5"/>
          <p:cNvSpPr>
            <a:spLocks noGrp="1"/>
          </p:cNvSpPr>
          <p:nvPr>
            <p:ph type="sldNum" sz="quarter" idx="12"/>
          </p:nvPr>
        </p:nvSpPr>
        <p:spPr/>
        <p:txBody>
          <a:bodyPr/>
          <a:lstStyle/>
          <a:p>
            <a:fld id="{7B0DBB77-978F-441D-828A-1781E56F318F}" type="slidenum">
              <a:rPr lang="en-MY" smtClean="0"/>
              <a:pPr/>
              <a:t>‹#›</a:t>
            </a:fld>
            <a:endParaRPr lang="en-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MY"/>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endParaRPr lang="en-MY"/>
          </a:p>
        </p:txBody>
      </p:sp>
      <p:sp>
        <p:nvSpPr>
          <p:cNvPr id="5" name="Footer Placeholder 4"/>
          <p:cNvSpPr>
            <a:spLocks noGrp="1"/>
          </p:cNvSpPr>
          <p:nvPr>
            <p:ph type="ftr" sz="quarter" idx="11"/>
          </p:nvPr>
        </p:nvSpPr>
        <p:spPr/>
        <p:txBody>
          <a:bodyPr/>
          <a:lstStyle/>
          <a:p>
            <a:r>
              <a:rPr lang="en-MY"/>
              <a:t>©2017 MOHD ZULI JAAFAR</a:t>
            </a:r>
          </a:p>
        </p:txBody>
      </p:sp>
      <p:sp>
        <p:nvSpPr>
          <p:cNvPr id="6" name="Slide Number Placeholder 5"/>
          <p:cNvSpPr>
            <a:spLocks noGrp="1"/>
          </p:cNvSpPr>
          <p:nvPr>
            <p:ph type="sldNum" sz="quarter" idx="12"/>
          </p:nvPr>
        </p:nvSpPr>
        <p:spPr/>
        <p:txBody>
          <a:bodyPr/>
          <a:lstStyle/>
          <a:p>
            <a:fld id="{7B0DBB77-978F-441D-828A-1781E56F318F}" type="slidenum">
              <a:rPr lang="en-MY" smtClean="0"/>
              <a:pPr/>
              <a:t>‹#›</a:t>
            </a:fld>
            <a:endParaRPr lang="en-MY"/>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endParaRPr lang="en-MY">
              <a:solidFill>
                <a:srgbClr val="DEF5FA">
                  <a:shade val="50000"/>
                  <a:satMod val="200000"/>
                </a:srgbClr>
              </a:solidFill>
            </a:endParaRPr>
          </a:p>
        </p:txBody>
      </p:sp>
      <p:sp>
        <p:nvSpPr>
          <p:cNvPr id="20" name="Footer Placeholder 19"/>
          <p:cNvSpPr>
            <a:spLocks noGrp="1"/>
          </p:cNvSpPr>
          <p:nvPr>
            <p:ph type="ftr" sz="quarter" idx="11"/>
          </p:nvPr>
        </p:nvSpPr>
        <p:spPr/>
        <p:txBody>
          <a:bodyPr/>
          <a:lstStyle/>
          <a:p>
            <a:r>
              <a:rPr lang="en-MY">
                <a:solidFill>
                  <a:srgbClr val="DEF5FA">
                    <a:shade val="50000"/>
                    <a:satMod val="200000"/>
                  </a:srgbClr>
                </a:solidFill>
              </a:rPr>
              <a:t>©2017 MOHD ZULI JAAFAR</a:t>
            </a:r>
          </a:p>
        </p:txBody>
      </p:sp>
      <p:sp>
        <p:nvSpPr>
          <p:cNvPr id="10" name="Slide Number Placeholder 9"/>
          <p:cNvSpPr>
            <a:spLocks noGrp="1"/>
          </p:cNvSpPr>
          <p:nvPr>
            <p:ph type="sldNum" sz="quarter" idx="12"/>
          </p:nvPr>
        </p:nvSpPr>
        <p:spPr/>
        <p:txBody>
          <a:bodyPr/>
          <a:lstStyle/>
          <a:p>
            <a:fld id="{DE0035B0-7016-4EAA-8C8D-610ED7A1703B}" type="slidenum">
              <a:rPr lang="en-MY" smtClean="0">
                <a:solidFill>
                  <a:srgbClr val="DEF5FA">
                    <a:shade val="50000"/>
                    <a:satMod val="200000"/>
                  </a:srgbClr>
                </a:solidFill>
              </a:rPr>
              <a:pPr/>
              <a:t>‹#›</a:t>
            </a:fld>
            <a:endParaRPr lang="en-MY">
              <a:solidFill>
                <a:srgbClr val="DEF5FA">
                  <a:shade val="50000"/>
                  <a:satMod val="200000"/>
                </a:srgbClr>
              </a:solidFill>
            </a:endParaRPr>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sz="1800">
              <a:solidFill>
                <a:prstClr val="black"/>
              </a:solidFill>
            </a:endParaRPr>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sz="1800">
              <a:solidFill>
                <a:prstClr val="black"/>
              </a:solidFill>
            </a:endParaRPr>
          </a:p>
        </p:txBody>
      </p:sp>
    </p:spTree>
    <p:extLst>
      <p:ext uri="{BB962C8B-B14F-4D97-AF65-F5344CB8AC3E}">
        <p14:creationId xmlns:p14="http://schemas.microsoft.com/office/powerpoint/2010/main" val="1232270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MY">
              <a:solidFill>
                <a:srgbClr val="DEF5FA">
                  <a:shade val="50000"/>
                  <a:satMod val="200000"/>
                </a:srgbClr>
              </a:solidFill>
            </a:endParaRPr>
          </a:p>
        </p:txBody>
      </p:sp>
      <p:sp>
        <p:nvSpPr>
          <p:cNvPr id="5" name="Footer Placeholder 4"/>
          <p:cNvSpPr>
            <a:spLocks noGrp="1"/>
          </p:cNvSpPr>
          <p:nvPr>
            <p:ph type="ftr" sz="quarter" idx="11"/>
          </p:nvPr>
        </p:nvSpPr>
        <p:spPr/>
        <p:txBody>
          <a:bodyPr/>
          <a:lstStyle/>
          <a:p>
            <a:r>
              <a:rPr lang="en-MY">
                <a:solidFill>
                  <a:srgbClr val="DEF5FA">
                    <a:shade val="50000"/>
                    <a:satMod val="200000"/>
                  </a:srgbClr>
                </a:solidFill>
              </a:rPr>
              <a:t>©2017 MOHD ZULI JAAFAR</a:t>
            </a:r>
          </a:p>
        </p:txBody>
      </p:sp>
      <p:sp>
        <p:nvSpPr>
          <p:cNvPr id="6" name="Slide Number Placeholder 5"/>
          <p:cNvSpPr>
            <a:spLocks noGrp="1"/>
          </p:cNvSpPr>
          <p:nvPr>
            <p:ph type="sldNum" sz="quarter" idx="12"/>
          </p:nvPr>
        </p:nvSpPr>
        <p:spPr/>
        <p:txBody>
          <a:bodyPr/>
          <a:lstStyle/>
          <a:p>
            <a:fld id="{DE0035B0-7016-4EAA-8C8D-610ED7A1703B}" type="slidenum">
              <a:rPr lang="en-MY" smtClean="0">
                <a:solidFill>
                  <a:srgbClr val="DEF5FA">
                    <a:shade val="50000"/>
                    <a:satMod val="200000"/>
                  </a:srgbClr>
                </a:solidFill>
              </a:rPr>
              <a:pPr/>
              <a:t>‹#›</a:t>
            </a:fld>
            <a:endParaRPr lang="en-MY">
              <a:solidFill>
                <a:srgbClr val="DEF5FA">
                  <a:shade val="50000"/>
                  <a:satMod val="200000"/>
                </a:srgbClr>
              </a:solidFill>
            </a:endParaRPr>
          </a:p>
        </p:txBody>
      </p:sp>
    </p:spTree>
    <p:extLst>
      <p:ext uri="{BB962C8B-B14F-4D97-AF65-F5344CB8AC3E}">
        <p14:creationId xmlns:p14="http://schemas.microsoft.com/office/powerpoint/2010/main" val="1014363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MY">
              <a:solidFill>
                <a:srgbClr val="DEF5FA">
                  <a:shade val="50000"/>
                  <a:satMod val="200000"/>
                </a:srgbClr>
              </a:solidFill>
            </a:endParaRPr>
          </a:p>
        </p:txBody>
      </p:sp>
      <p:sp>
        <p:nvSpPr>
          <p:cNvPr id="5" name="Footer Placeholder 4"/>
          <p:cNvSpPr>
            <a:spLocks noGrp="1"/>
          </p:cNvSpPr>
          <p:nvPr>
            <p:ph type="ftr" sz="quarter" idx="11"/>
          </p:nvPr>
        </p:nvSpPr>
        <p:spPr/>
        <p:txBody>
          <a:bodyPr/>
          <a:lstStyle/>
          <a:p>
            <a:r>
              <a:rPr lang="en-MY">
                <a:solidFill>
                  <a:srgbClr val="DEF5FA">
                    <a:shade val="50000"/>
                    <a:satMod val="200000"/>
                  </a:srgbClr>
                </a:solidFill>
              </a:rPr>
              <a:t>©2017 MOHD ZULI JAAFAR</a:t>
            </a:r>
          </a:p>
        </p:txBody>
      </p:sp>
      <p:sp>
        <p:nvSpPr>
          <p:cNvPr id="6" name="Slide Number Placeholder 5"/>
          <p:cNvSpPr>
            <a:spLocks noGrp="1"/>
          </p:cNvSpPr>
          <p:nvPr>
            <p:ph type="sldNum" sz="quarter" idx="12"/>
          </p:nvPr>
        </p:nvSpPr>
        <p:spPr/>
        <p:txBody>
          <a:bodyPr/>
          <a:lstStyle/>
          <a:p>
            <a:fld id="{DE0035B0-7016-4EAA-8C8D-610ED7A1703B}" type="slidenum">
              <a:rPr lang="en-MY" smtClean="0">
                <a:solidFill>
                  <a:srgbClr val="DEF5FA">
                    <a:shade val="50000"/>
                    <a:satMod val="200000"/>
                  </a:srgbClr>
                </a:solidFill>
              </a:rPr>
              <a:pPr/>
              <a:t>‹#›</a:t>
            </a:fld>
            <a:endParaRPr lang="en-MY">
              <a:solidFill>
                <a:srgbClr val="DEF5FA">
                  <a:shade val="50000"/>
                  <a:satMod val="200000"/>
                </a:srgbClr>
              </a:solidFill>
            </a:endParaRPr>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sz="1800">
              <a:solidFill>
                <a:prstClr val="black"/>
              </a:solidFill>
            </a:endParaRPr>
          </a:p>
        </p:txBody>
      </p:sp>
      <p:sp>
        <p:nvSpPr>
          <p:cNvPr id="9" name="Ova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sz="1800">
              <a:solidFill>
                <a:prstClr val="black"/>
              </a:solidFill>
            </a:endParaRPr>
          </a:p>
        </p:txBody>
      </p:sp>
    </p:spTree>
    <p:extLst>
      <p:ext uri="{BB962C8B-B14F-4D97-AF65-F5344CB8AC3E}">
        <p14:creationId xmlns:p14="http://schemas.microsoft.com/office/powerpoint/2010/main" val="844873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kumimoji="0" lang="en-US"/>
              <a:t>Click to edit Master title style</a:t>
            </a:r>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MY">
              <a:solidFill>
                <a:srgbClr val="DEF5FA">
                  <a:shade val="50000"/>
                  <a:satMod val="200000"/>
                </a:srgbClr>
              </a:solidFill>
            </a:endParaRPr>
          </a:p>
        </p:txBody>
      </p:sp>
      <p:sp>
        <p:nvSpPr>
          <p:cNvPr id="6" name="Footer Placeholder 5"/>
          <p:cNvSpPr>
            <a:spLocks noGrp="1"/>
          </p:cNvSpPr>
          <p:nvPr>
            <p:ph type="ftr" sz="quarter" idx="11"/>
          </p:nvPr>
        </p:nvSpPr>
        <p:spPr/>
        <p:txBody>
          <a:bodyPr/>
          <a:lstStyle/>
          <a:p>
            <a:r>
              <a:rPr lang="en-MY">
                <a:solidFill>
                  <a:srgbClr val="DEF5FA">
                    <a:shade val="50000"/>
                    <a:satMod val="200000"/>
                  </a:srgbClr>
                </a:solidFill>
              </a:rPr>
              <a:t>©2017 MOHD ZULI JAAFAR</a:t>
            </a:r>
          </a:p>
        </p:txBody>
      </p:sp>
      <p:sp>
        <p:nvSpPr>
          <p:cNvPr id="7" name="Slide Number Placeholder 6"/>
          <p:cNvSpPr>
            <a:spLocks noGrp="1"/>
          </p:cNvSpPr>
          <p:nvPr>
            <p:ph type="sldNum" sz="quarter" idx="12"/>
          </p:nvPr>
        </p:nvSpPr>
        <p:spPr/>
        <p:txBody>
          <a:bodyPr/>
          <a:lstStyle/>
          <a:p>
            <a:fld id="{DE0035B0-7016-4EAA-8C8D-610ED7A1703B}" type="slidenum">
              <a:rPr lang="en-MY" smtClean="0">
                <a:solidFill>
                  <a:srgbClr val="DEF5FA">
                    <a:shade val="50000"/>
                    <a:satMod val="200000"/>
                  </a:srgbClr>
                </a:solidFill>
              </a:rPr>
              <a:pPr/>
              <a:t>‹#›</a:t>
            </a:fld>
            <a:endParaRPr lang="en-MY">
              <a:solidFill>
                <a:srgbClr val="DEF5FA">
                  <a:shade val="50000"/>
                  <a:satMod val="200000"/>
                </a:srgbClr>
              </a:solidFill>
            </a:endParaRPr>
          </a:p>
        </p:txBody>
      </p:sp>
    </p:spTree>
    <p:extLst>
      <p:ext uri="{BB962C8B-B14F-4D97-AF65-F5344CB8AC3E}">
        <p14:creationId xmlns:p14="http://schemas.microsoft.com/office/powerpoint/2010/main" val="1259798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MY">
              <a:solidFill>
                <a:srgbClr val="DEF5FA">
                  <a:shade val="50000"/>
                  <a:satMod val="200000"/>
                </a:srgbClr>
              </a:solidFill>
            </a:endParaRPr>
          </a:p>
        </p:txBody>
      </p:sp>
      <p:sp>
        <p:nvSpPr>
          <p:cNvPr id="8" name="Footer Placeholder 7"/>
          <p:cNvSpPr>
            <a:spLocks noGrp="1"/>
          </p:cNvSpPr>
          <p:nvPr>
            <p:ph type="ftr" sz="quarter" idx="11"/>
          </p:nvPr>
        </p:nvSpPr>
        <p:spPr/>
        <p:txBody>
          <a:bodyPr/>
          <a:lstStyle/>
          <a:p>
            <a:r>
              <a:rPr lang="en-MY">
                <a:solidFill>
                  <a:srgbClr val="DEF5FA">
                    <a:shade val="50000"/>
                    <a:satMod val="200000"/>
                  </a:srgbClr>
                </a:solidFill>
              </a:rPr>
              <a:t>©2017 MOHD ZULI JAAFAR</a:t>
            </a:r>
          </a:p>
        </p:txBody>
      </p:sp>
      <p:sp>
        <p:nvSpPr>
          <p:cNvPr id="9" name="Slide Number Placeholder 8"/>
          <p:cNvSpPr>
            <a:spLocks noGrp="1"/>
          </p:cNvSpPr>
          <p:nvPr>
            <p:ph type="sldNum" sz="quarter" idx="12"/>
          </p:nvPr>
        </p:nvSpPr>
        <p:spPr/>
        <p:txBody>
          <a:bodyPr/>
          <a:lstStyle/>
          <a:p>
            <a:fld id="{DE0035B0-7016-4EAA-8C8D-610ED7A1703B}" type="slidenum">
              <a:rPr lang="en-MY" smtClean="0">
                <a:solidFill>
                  <a:srgbClr val="DEF5FA">
                    <a:shade val="50000"/>
                    <a:satMod val="200000"/>
                  </a:srgbClr>
                </a:solidFill>
              </a:rPr>
              <a:pPr/>
              <a:t>‹#›</a:t>
            </a:fld>
            <a:endParaRPr lang="en-MY">
              <a:solidFill>
                <a:srgbClr val="DEF5FA">
                  <a:shade val="50000"/>
                  <a:satMod val="200000"/>
                </a:srgbClr>
              </a:solidFill>
            </a:endParaRPr>
          </a:p>
        </p:txBody>
      </p:sp>
    </p:spTree>
    <p:extLst>
      <p:ext uri="{BB962C8B-B14F-4D97-AF65-F5344CB8AC3E}">
        <p14:creationId xmlns:p14="http://schemas.microsoft.com/office/powerpoint/2010/main" val="1554827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endParaRPr lang="en-MY">
              <a:solidFill>
                <a:srgbClr val="DEF5FA">
                  <a:shade val="50000"/>
                  <a:satMod val="200000"/>
                </a:srgbClr>
              </a:solidFill>
            </a:endParaRPr>
          </a:p>
        </p:txBody>
      </p:sp>
      <p:sp>
        <p:nvSpPr>
          <p:cNvPr id="4" name="Footer Placeholder 3"/>
          <p:cNvSpPr>
            <a:spLocks noGrp="1"/>
          </p:cNvSpPr>
          <p:nvPr>
            <p:ph type="ftr" sz="quarter" idx="11"/>
          </p:nvPr>
        </p:nvSpPr>
        <p:spPr/>
        <p:txBody>
          <a:bodyPr/>
          <a:lstStyle/>
          <a:p>
            <a:r>
              <a:rPr lang="en-MY">
                <a:solidFill>
                  <a:srgbClr val="DEF5FA">
                    <a:shade val="50000"/>
                    <a:satMod val="200000"/>
                  </a:srgbClr>
                </a:solidFill>
              </a:rPr>
              <a:t>©2017 MOHD ZULI JAAFAR</a:t>
            </a:r>
          </a:p>
        </p:txBody>
      </p:sp>
      <p:sp>
        <p:nvSpPr>
          <p:cNvPr id="5" name="Slide Number Placeholder 4"/>
          <p:cNvSpPr>
            <a:spLocks noGrp="1"/>
          </p:cNvSpPr>
          <p:nvPr>
            <p:ph type="sldNum" sz="quarter" idx="12"/>
          </p:nvPr>
        </p:nvSpPr>
        <p:spPr/>
        <p:txBody>
          <a:bodyPr/>
          <a:lstStyle/>
          <a:p>
            <a:fld id="{DE0035B0-7016-4EAA-8C8D-610ED7A1703B}" type="slidenum">
              <a:rPr lang="en-MY" smtClean="0">
                <a:solidFill>
                  <a:srgbClr val="DEF5FA">
                    <a:shade val="50000"/>
                    <a:satMod val="200000"/>
                  </a:srgbClr>
                </a:solidFill>
              </a:rPr>
              <a:pPr/>
              <a:t>‹#›</a:t>
            </a:fld>
            <a:endParaRPr lang="en-MY">
              <a:solidFill>
                <a:srgbClr val="DEF5FA">
                  <a:shade val="50000"/>
                  <a:satMod val="200000"/>
                </a:srgbClr>
              </a:solidFill>
            </a:endParaRPr>
          </a:p>
        </p:txBody>
      </p:sp>
    </p:spTree>
    <p:extLst>
      <p:ext uri="{BB962C8B-B14F-4D97-AF65-F5344CB8AC3E}">
        <p14:creationId xmlns:p14="http://schemas.microsoft.com/office/powerpoint/2010/main" val="3144184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Date Placeholder 1"/>
          <p:cNvSpPr>
            <a:spLocks noGrp="1"/>
          </p:cNvSpPr>
          <p:nvPr>
            <p:ph type="dt" sz="half" idx="10"/>
          </p:nvPr>
        </p:nvSpPr>
        <p:spPr/>
        <p:txBody>
          <a:bodyPr/>
          <a:lstStyle/>
          <a:p>
            <a:endParaRPr lang="en-MY">
              <a:solidFill>
                <a:srgbClr val="DEF5FA">
                  <a:shade val="50000"/>
                  <a:satMod val="200000"/>
                </a:srgbClr>
              </a:solidFill>
            </a:endParaRPr>
          </a:p>
        </p:txBody>
      </p:sp>
      <p:sp>
        <p:nvSpPr>
          <p:cNvPr id="3" name="Footer Placeholder 2"/>
          <p:cNvSpPr>
            <a:spLocks noGrp="1"/>
          </p:cNvSpPr>
          <p:nvPr>
            <p:ph type="ftr" sz="quarter" idx="11"/>
          </p:nvPr>
        </p:nvSpPr>
        <p:spPr/>
        <p:txBody>
          <a:bodyPr/>
          <a:lstStyle/>
          <a:p>
            <a:r>
              <a:rPr lang="en-MY">
                <a:solidFill>
                  <a:srgbClr val="DEF5FA">
                    <a:shade val="50000"/>
                    <a:satMod val="200000"/>
                  </a:srgbClr>
                </a:solidFill>
              </a:rPr>
              <a:t>©2017 MOHD ZULI JAAFAR</a:t>
            </a:r>
          </a:p>
        </p:txBody>
      </p:sp>
      <p:sp>
        <p:nvSpPr>
          <p:cNvPr id="4" name="Slide Number Placeholder 3"/>
          <p:cNvSpPr>
            <a:spLocks noGrp="1"/>
          </p:cNvSpPr>
          <p:nvPr>
            <p:ph type="sldNum" sz="quarter" idx="12"/>
          </p:nvPr>
        </p:nvSpPr>
        <p:spPr/>
        <p:txBody>
          <a:bodyPr/>
          <a:lstStyle/>
          <a:p>
            <a:fld id="{DE0035B0-7016-4EAA-8C8D-610ED7A1703B}" type="slidenum">
              <a:rPr lang="en-MY" smtClean="0">
                <a:solidFill>
                  <a:srgbClr val="DEF5FA">
                    <a:shade val="50000"/>
                    <a:satMod val="200000"/>
                  </a:srgbClr>
                </a:solidFill>
              </a:rPr>
              <a:pPr/>
              <a:t>‹#›</a:t>
            </a:fld>
            <a:endParaRPr lang="en-MY">
              <a:solidFill>
                <a:srgbClr val="DEF5FA">
                  <a:shade val="50000"/>
                  <a:satMod val="200000"/>
                </a:srgbClr>
              </a:solidFill>
            </a:endParaRPr>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Tree>
    <p:extLst>
      <p:ext uri="{BB962C8B-B14F-4D97-AF65-F5344CB8AC3E}">
        <p14:creationId xmlns:p14="http://schemas.microsoft.com/office/powerpoint/2010/main" val="1857287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MY">
              <a:solidFill>
                <a:srgbClr val="DEF5FA">
                  <a:shade val="50000"/>
                  <a:satMod val="200000"/>
                </a:srgbClr>
              </a:solidFill>
            </a:endParaRPr>
          </a:p>
        </p:txBody>
      </p:sp>
      <p:sp>
        <p:nvSpPr>
          <p:cNvPr id="6" name="Footer Placeholder 5"/>
          <p:cNvSpPr>
            <a:spLocks noGrp="1"/>
          </p:cNvSpPr>
          <p:nvPr>
            <p:ph type="ftr" sz="quarter" idx="11"/>
          </p:nvPr>
        </p:nvSpPr>
        <p:spPr/>
        <p:txBody>
          <a:bodyPr/>
          <a:lstStyle/>
          <a:p>
            <a:r>
              <a:rPr lang="en-MY">
                <a:solidFill>
                  <a:srgbClr val="DEF5FA">
                    <a:shade val="50000"/>
                    <a:satMod val="200000"/>
                  </a:srgbClr>
                </a:solidFill>
              </a:rPr>
              <a:t>©2017 MOHD ZULI JAAFAR</a:t>
            </a:r>
          </a:p>
        </p:txBody>
      </p:sp>
      <p:sp>
        <p:nvSpPr>
          <p:cNvPr id="7" name="Slide Number Placeholder 6"/>
          <p:cNvSpPr>
            <a:spLocks noGrp="1"/>
          </p:cNvSpPr>
          <p:nvPr>
            <p:ph type="sldNum" sz="quarter" idx="12"/>
          </p:nvPr>
        </p:nvSpPr>
        <p:spPr/>
        <p:txBody>
          <a:bodyPr/>
          <a:lstStyle/>
          <a:p>
            <a:fld id="{DE0035B0-7016-4EAA-8C8D-610ED7A1703B}" type="slidenum">
              <a:rPr lang="en-MY" smtClean="0">
                <a:solidFill>
                  <a:srgbClr val="DEF5FA">
                    <a:shade val="50000"/>
                    <a:satMod val="200000"/>
                  </a:srgbClr>
                </a:solidFill>
              </a:rPr>
              <a:pPr/>
              <a:t>‹#›</a:t>
            </a:fld>
            <a:endParaRPr lang="en-MY">
              <a:solidFill>
                <a:srgbClr val="DEF5FA">
                  <a:shade val="50000"/>
                  <a:satMod val="200000"/>
                </a:srgbClr>
              </a:solidFill>
            </a:endParaRPr>
          </a:p>
        </p:txBody>
      </p:sp>
    </p:spTree>
    <p:extLst>
      <p:ext uri="{BB962C8B-B14F-4D97-AF65-F5344CB8AC3E}">
        <p14:creationId xmlns:p14="http://schemas.microsoft.com/office/powerpoint/2010/main" val="1381498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endParaRPr lang="en-MY"/>
          </a:p>
        </p:txBody>
      </p:sp>
      <p:sp>
        <p:nvSpPr>
          <p:cNvPr id="5" name="Footer Placeholder 4"/>
          <p:cNvSpPr>
            <a:spLocks noGrp="1"/>
          </p:cNvSpPr>
          <p:nvPr>
            <p:ph type="ftr" sz="quarter" idx="11"/>
          </p:nvPr>
        </p:nvSpPr>
        <p:spPr/>
        <p:txBody>
          <a:bodyPr/>
          <a:lstStyle/>
          <a:p>
            <a:r>
              <a:rPr lang="en-MY"/>
              <a:t>©2017 MOHD ZULI JAAFAR</a:t>
            </a:r>
          </a:p>
        </p:txBody>
      </p:sp>
      <p:sp>
        <p:nvSpPr>
          <p:cNvPr id="6" name="Slide Number Placeholder 5"/>
          <p:cNvSpPr>
            <a:spLocks noGrp="1"/>
          </p:cNvSpPr>
          <p:nvPr>
            <p:ph type="sldNum" sz="quarter" idx="12"/>
          </p:nvPr>
        </p:nvSpPr>
        <p:spPr/>
        <p:txBody>
          <a:bodyPr/>
          <a:lstStyle/>
          <a:p>
            <a:fld id="{7B0DBB77-978F-441D-828A-1781E56F318F}" type="slidenum">
              <a:rPr lang="en-MY" smtClean="0"/>
              <a:pPr/>
              <a:t>‹#›</a:t>
            </a:fld>
            <a:endParaRPr lang="en-MY"/>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endParaRPr lang="en-MY">
              <a:solidFill>
                <a:srgbClr val="DEF5FA">
                  <a:shade val="50000"/>
                  <a:satMod val="200000"/>
                </a:srgbClr>
              </a:solidFill>
            </a:endParaRPr>
          </a:p>
        </p:txBody>
      </p:sp>
      <p:sp>
        <p:nvSpPr>
          <p:cNvPr id="6" name="Footer Placeholder 5"/>
          <p:cNvSpPr>
            <a:spLocks noGrp="1"/>
          </p:cNvSpPr>
          <p:nvPr>
            <p:ph type="ftr" sz="quarter" idx="11"/>
          </p:nvPr>
        </p:nvSpPr>
        <p:spPr/>
        <p:txBody>
          <a:bodyPr/>
          <a:lstStyle/>
          <a:p>
            <a:r>
              <a:rPr lang="en-MY">
                <a:solidFill>
                  <a:srgbClr val="DEF5FA">
                    <a:shade val="50000"/>
                    <a:satMod val="200000"/>
                  </a:srgbClr>
                </a:solidFill>
              </a:rPr>
              <a:t>©2017 MOHD ZULI JAAFAR</a:t>
            </a:r>
          </a:p>
        </p:txBody>
      </p:sp>
      <p:sp>
        <p:nvSpPr>
          <p:cNvPr id="7" name="Slide Number Placeholder 6"/>
          <p:cNvSpPr>
            <a:spLocks noGrp="1"/>
          </p:cNvSpPr>
          <p:nvPr>
            <p:ph type="sldNum" sz="quarter" idx="12"/>
          </p:nvPr>
        </p:nvSpPr>
        <p:spPr/>
        <p:txBody>
          <a:bodyPr/>
          <a:lstStyle/>
          <a:p>
            <a:fld id="{DE0035B0-7016-4EAA-8C8D-610ED7A1703B}" type="slidenum">
              <a:rPr lang="en-MY" smtClean="0">
                <a:solidFill>
                  <a:srgbClr val="DEF5FA">
                    <a:shade val="50000"/>
                    <a:satMod val="200000"/>
                  </a:srgbClr>
                </a:solidFill>
              </a:rPr>
              <a:pPr/>
              <a:t>‹#›</a:t>
            </a:fld>
            <a:endParaRPr lang="en-MY">
              <a:solidFill>
                <a:srgbClr val="DEF5FA">
                  <a:shade val="50000"/>
                  <a:satMod val="200000"/>
                </a:srgbClr>
              </a:solidFill>
            </a:endParaRPr>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2DA2BF"/>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2442595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MY">
              <a:solidFill>
                <a:srgbClr val="DEF5FA">
                  <a:shade val="50000"/>
                  <a:satMod val="200000"/>
                </a:srgbClr>
              </a:solidFill>
            </a:endParaRPr>
          </a:p>
        </p:txBody>
      </p:sp>
      <p:sp>
        <p:nvSpPr>
          <p:cNvPr id="5" name="Footer Placeholder 4"/>
          <p:cNvSpPr>
            <a:spLocks noGrp="1"/>
          </p:cNvSpPr>
          <p:nvPr>
            <p:ph type="ftr" sz="quarter" idx="11"/>
          </p:nvPr>
        </p:nvSpPr>
        <p:spPr/>
        <p:txBody>
          <a:bodyPr/>
          <a:lstStyle/>
          <a:p>
            <a:r>
              <a:rPr lang="en-MY">
                <a:solidFill>
                  <a:srgbClr val="DEF5FA">
                    <a:shade val="50000"/>
                    <a:satMod val="200000"/>
                  </a:srgbClr>
                </a:solidFill>
              </a:rPr>
              <a:t>©2017 MOHD ZULI JAAFAR</a:t>
            </a:r>
          </a:p>
        </p:txBody>
      </p:sp>
      <p:sp>
        <p:nvSpPr>
          <p:cNvPr id="6" name="Slide Number Placeholder 5"/>
          <p:cNvSpPr>
            <a:spLocks noGrp="1"/>
          </p:cNvSpPr>
          <p:nvPr>
            <p:ph type="sldNum" sz="quarter" idx="12"/>
          </p:nvPr>
        </p:nvSpPr>
        <p:spPr/>
        <p:txBody>
          <a:bodyPr/>
          <a:lstStyle/>
          <a:p>
            <a:fld id="{DE0035B0-7016-4EAA-8C8D-610ED7A1703B}" type="slidenum">
              <a:rPr lang="en-MY" smtClean="0">
                <a:solidFill>
                  <a:srgbClr val="DEF5FA">
                    <a:shade val="50000"/>
                    <a:satMod val="200000"/>
                  </a:srgbClr>
                </a:solidFill>
              </a:rPr>
              <a:pPr/>
              <a:t>‹#›</a:t>
            </a:fld>
            <a:endParaRPr lang="en-MY">
              <a:solidFill>
                <a:srgbClr val="DEF5FA">
                  <a:shade val="50000"/>
                  <a:satMod val="200000"/>
                </a:srgbClr>
              </a:solidFill>
            </a:endParaRPr>
          </a:p>
        </p:txBody>
      </p:sp>
    </p:spTree>
    <p:extLst>
      <p:ext uri="{BB962C8B-B14F-4D97-AF65-F5344CB8AC3E}">
        <p14:creationId xmlns:p14="http://schemas.microsoft.com/office/powerpoint/2010/main" val="37141643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524000" y="274641"/>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MY">
              <a:solidFill>
                <a:srgbClr val="DEF5FA">
                  <a:shade val="50000"/>
                  <a:satMod val="200000"/>
                </a:srgbClr>
              </a:solidFill>
            </a:endParaRPr>
          </a:p>
        </p:txBody>
      </p:sp>
      <p:sp>
        <p:nvSpPr>
          <p:cNvPr id="5" name="Footer Placeholder 4"/>
          <p:cNvSpPr>
            <a:spLocks noGrp="1"/>
          </p:cNvSpPr>
          <p:nvPr>
            <p:ph type="ftr" sz="quarter" idx="11"/>
          </p:nvPr>
        </p:nvSpPr>
        <p:spPr/>
        <p:txBody>
          <a:bodyPr/>
          <a:lstStyle/>
          <a:p>
            <a:r>
              <a:rPr lang="en-MY">
                <a:solidFill>
                  <a:srgbClr val="DEF5FA">
                    <a:shade val="50000"/>
                    <a:satMod val="200000"/>
                  </a:srgbClr>
                </a:solidFill>
              </a:rPr>
              <a:t>©2017 MOHD ZULI JAAFAR</a:t>
            </a:r>
          </a:p>
        </p:txBody>
      </p:sp>
      <p:sp>
        <p:nvSpPr>
          <p:cNvPr id="6" name="Slide Number Placeholder 5"/>
          <p:cNvSpPr>
            <a:spLocks noGrp="1"/>
          </p:cNvSpPr>
          <p:nvPr>
            <p:ph type="sldNum" sz="quarter" idx="12"/>
          </p:nvPr>
        </p:nvSpPr>
        <p:spPr/>
        <p:txBody>
          <a:bodyPr/>
          <a:lstStyle/>
          <a:p>
            <a:fld id="{DE0035B0-7016-4EAA-8C8D-610ED7A1703B}" type="slidenum">
              <a:rPr lang="en-MY" smtClean="0">
                <a:solidFill>
                  <a:srgbClr val="DEF5FA">
                    <a:shade val="50000"/>
                    <a:satMod val="200000"/>
                  </a:srgbClr>
                </a:solidFill>
              </a:rPr>
              <a:pPr/>
              <a:t>‹#›</a:t>
            </a:fld>
            <a:endParaRPr lang="en-MY">
              <a:solidFill>
                <a:srgbClr val="DEF5FA">
                  <a:shade val="50000"/>
                  <a:satMod val="200000"/>
                </a:srgbClr>
              </a:solidFill>
            </a:endParaRPr>
          </a:p>
        </p:txBody>
      </p:sp>
    </p:spTree>
    <p:extLst>
      <p:ext uri="{BB962C8B-B14F-4D97-AF65-F5344CB8AC3E}">
        <p14:creationId xmlns:p14="http://schemas.microsoft.com/office/powerpoint/2010/main" val="3892517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718B7-7F68-4CC9-8291-332587FA31D3}"/>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181D6BB-0446-49E8-8677-EADF274E952F}"/>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35AEE24-534A-40F1-99E4-00B7D5FD9124}"/>
              </a:ext>
            </a:extLst>
          </p:cNvPr>
          <p:cNvSpPr>
            <a:spLocks noGrp="1"/>
          </p:cNvSpPr>
          <p:nvPr>
            <p:ph type="dt" sz="half" idx="10"/>
          </p:nvPr>
        </p:nvSpPr>
        <p:spPr/>
        <p:txBody>
          <a:bodyPr/>
          <a:lstStyle/>
          <a:p>
            <a:fld id="{DECF21A4-E71B-4D3A-AF45-E989C23A7BB1}" type="datetimeFigureOut">
              <a:rPr lang="en-US" smtClean="0"/>
              <a:t>12/20/2024</a:t>
            </a:fld>
            <a:endParaRPr lang="en-US" dirty="0"/>
          </a:p>
        </p:txBody>
      </p:sp>
      <p:sp>
        <p:nvSpPr>
          <p:cNvPr id="5" name="Footer Placeholder 4">
            <a:extLst>
              <a:ext uri="{FF2B5EF4-FFF2-40B4-BE49-F238E27FC236}">
                <a16:creationId xmlns:a16="http://schemas.microsoft.com/office/drawing/2014/main" id="{CD594011-48FF-493D-8286-F62D345525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80EFCD-7E72-4882-86DC-2F371D7D9516}"/>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22737137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334F3-0709-471B-A734-C4B404F55B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795016-AF78-4708-9C5F-21110C197B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EA2D1-B124-4454-AFDC-EA60A14BA121}"/>
              </a:ext>
            </a:extLst>
          </p:cNvPr>
          <p:cNvSpPr>
            <a:spLocks noGrp="1"/>
          </p:cNvSpPr>
          <p:nvPr>
            <p:ph type="dt" sz="half" idx="10"/>
          </p:nvPr>
        </p:nvSpPr>
        <p:spPr/>
        <p:txBody>
          <a:bodyPr/>
          <a:lstStyle/>
          <a:p>
            <a:fld id="{DECF21A4-E71B-4D3A-AF45-E989C23A7BB1}" type="datetimeFigureOut">
              <a:rPr lang="en-US" smtClean="0"/>
              <a:t>12/20/2024</a:t>
            </a:fld>
            <a:endParaRPr lang="en-US" dirty="0"/>
          </a:p>
        </p:txBody>
      </p:sp>
      <p:sp>
        <p:nvSpPr>
          <p:cNvPr id="5" name="Footer Placeholder 4">
            <a:extLst>
              <a:ext uri="{FF2B5EF4-FFF2-40B4-BE49-F238E27FC236}">
                <a16:creationId xmlns:a16="http://schemas.microsoft.com/office/drawing/2014/main" id="{B4F58000-F9D7-4A53-A6C5-E5E8154226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D22AAD-0D08-4F47-8D5A-EFE29017E8D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8340947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6159-1280-4EE9-96D3-A56BD5826612}"/>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BA27A78-1874-488A-B215-7D763D338186}"/>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4BB3D1-3138-4B69-BF5D-4B1A213451CA}"/>
              </a:ext>
            </a:extLst>
          </p:cNvPr>
          <p:cNvSpPr>
            <a:spLocks noGrp="1"/>
          </p:cNvSpPr>
          <p:nvPr>
            <p:ph type="dt" sz="half" idx="10"/>
          </p:nvPr>
        </p:nvSpPr>
        <p:spPr/>
        <p:txBody>
          <a:bodyPr/>
          <a:lstStyle/>
          <a:p>
            <a:fld id="{DECF21A4-E71B-4D3A-AF45-E989C23A7BB1}" type="datetimeFigureOut">
              <a:rPr lang="en-US" smtClean="0"/>
              <a:t>12/20/2024</a:t>
            </a:fld>
            <a:endParaRPr lang="en-US" dirty="0"/>
          </a:p>
        </p:txBody>
      </p:sp>
      <p:sp>
        <p:nvSpPr>
          <p:cNvPr id="5" name="Footer Placeholder 4">
            <a:extLst>
              <a:ext uri="{FF2B5EF4-FFF2-40B4-BE49-F238E27FC236}">
                <a16:creationId xmlns:a16="http://schemas.microsoft.com/office/drawing/2014/main" id="{0EFF90C5-31F4-4A22-AC00-3FB5ED291B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1F787E-B946-4091-ABC6-F9DB06BBEE3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3947406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AA11-CC97-44E5-AE4D-808FD741A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3AB6CB-9460-4BCA-86C5-5F26357AB8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FAB0F6-401D-4BAF-A300-65AD684DF9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561BBA-B185-4B45-B152-3D320E15F550}"/>
              </a:ext>
            </a:extLst>
          </p:cNvPr>
          <p:cNvSpPr>
            <a:spLocks noGrp="1"/>
          </p:cNvSpPr>
          <p:nvPr>
            <p:ph type="dt" sz="half" idx="10"/>
          </p:nvPr>
        </p:nvSpPr>
        <p:spPr/>
        <p:txBody>
          <a:bodyPr/>
          <a:lstStyle/>
          <a:p>
            <a:fld id="{DECF21A4-E71B-4D3A-AF45-E989C23A7BB1}" type="datetimeFigureOut">
              <a:rPr lang="en-US" smtClean="0"/>
              <a:t>12/20/2024</a:t>
            </a:fld>
            <a:endParaRPr lang="en-US" dirty="0"/>
          </a:p>
        </p:txBody>
      </p:sp>
      <p:sp>
        <p:nvSpPr>
          <p:cNvPr id="6" name="Footer Placeholder 5">
            <a:extLst>
              <a:ext uri="{FF2B5EF4-FFF2-40B4-BE49-F238E27FC236}">
                <a16:creationId xmlns:a16="http://schemas.microsoft.com/office/drawing/2014/main" id="{D61CD760-96AC-4821-A56B-0B805F2FAD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F750665-D5B5-4D0B-B2F0-CB6B027CDEC7}"/>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313303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47C3-C498-415A-A057-E19BCEB5F28D}"/>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F6677F-2712-4810-A3AA-56FA75386D2A}"/>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871B54A-6775-4978-8E19-32694C9B5E38}"/>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BA1303-B245-476D-BD02-A4E4A359F6E7}"/>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E8E898F-5B79-46F1-89C1-F827997CC485}"/>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417A4D-2EC9-4294-BFF4-EAE22EE1099A}"/>
              </a:ext>
            </a:extLst>
          </p:cNvPr>
          <p:cNvSpPr>
            <a:spLocks noGrp="1"/>
          </p:cNvSpPr>
          <p:nvPr>
            <p:ph type="dt" sz="half" idx="10"/>
          </p:nvPr>
        </p:nvSpPr>
        <p:spPr/>
        <p:txBody>
          <a:bodyPr/>
          <a:lstStyle/>
          <a:p>
            <a:fld id="{DECF21A4-E71B-4D3A-AF45-E989C23A7BB1}" type="datetimeFigureOut">
              <a:rPr lang="en-US" smtClean="0"/>
              <a:t>12/20/2024</a:t>
            </a:fld>
            <a:endParaRPr lang="en-US" dirty="0"/>
          </a:p>
        </p:txBody>
      </p:sp>
      <p:sp>
        <p:nvSpPr>
          <p:cNvPr id="8" name="Footer Placeholder 7">
            <a:extLst>
              <a:ext uri="{FF2B5EF4-FFF2-40B4-BE49-F238E27FC236}">
                <a16:creationId xmlns:a16="http://schemas.microsoft.com/office/drawing/2014/main" id="{6150E317-3602-42A1-BB7F-0184072E8D5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0CE2C97-E26C-4A8B-93A0-B01E2C7F4522}"/>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2263020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68FC-5755-447A-8D7F-9ADED3E994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B50287-81AA-46CA-8CB3-53A7F8313741}"/>
              </a:ext>
            </a:extLst>
          </p:cNvPr>
          <p:cNvSpPr>
            <a:spLocks noGrp="1"/>
          </p:cNvSpPr>
          <p:nvPr>
            <p:ph type="dt" sz="half" idx="10"/>
          </p:nvPr>
        </p:nvSpPr>
        <p:spPr/>
        <p:txBody>
          <a:bodyPr/>
          <a:lstStyle/>
          <a:p>
            <a:fld id="{DECF21A4-E71B-4D3A-AF45-E989C23A7BB1}" type="datetimeFigureOut">
              <a:rPr lang="en-US" smtClean="0"/>
              <a:t>12/20/2024</a:t>
            </a:fld>
            <a:endParaRPr lang="en-US" dirty="0"/>
          </a:p>
        </p:txBody>
      </p:sp>
      <p:sp>
        <p:nvSpPr>
          <p:cNvPr id="4" name="Footer Placeholder 3">
            <a:extLst>
              <a:ext uri="{FF2B5EF4-FFF2-40B4-BE49-F238E27FC236}">
                <a16:creationId xmlns:a16="http://schemas.microsoft.com/office/drawing/2014/main" id="{2F1BA4AA-02C9-459E-9362-3DA60E3B597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B2A2C8F-DBB4-4235-A67E-FB4039D9AA2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2114755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6ACAA5-F8E7-46E9-8BA7-A510948B62CC}"/>
              </a:ext>
            </a:extLst>
          </p:cNvPr>
          <p:cNvSpPr>
            <a:spLocks noGrp="1"/>
          </p:cNvSpPr>
          <p:nvPr>
            <p:ph type="dt" sz="half" idx="10"/>
          </p:nvPr>
        </p:nvSpPr>
        <p:spPr/>
        <p:txBody>
          <a:bodyPr/>
          <a:lstStyle/>
          <a:p>
            <a:fld id="{DECF21A4-E71B-4D3A-AF45-E989C23A7BB1}" type="datetimeFigureOut">
              <a:rPr lang="en-US" smtClean="0"/>
              <a:t>12/20/2024</a:t>
            </a:fld>
            <a:endParaRPr lang="en-US" dirty="0"/>
          </a:p>
        </p:txBody>
      </p:sp>
      <p:sp>
        <p:nvSpPr>
          <p:cNvPr id="3" name="Footer Placeholder 2">
            <a:extLst>
              <a:ext uri="{FF2B5EF4-FFF2-40B4-BE49-F238E27FC236}">
                <a16:creationId xmlns:a16="http://schemas.microsoft.com/office/drawing/2014/main" id="{D1F2DEE8-5654-4DCA-A8D0-D883E52B6F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0B179A5-4329-4057-9DEB-5B6E3AD1183F}"/>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369364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MY"/>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MY"/>
          </a:p>
        </p:txBody>
      </p:sp>
      <p:sp>
        <p:nvSpPr>
          <p:cNvPr id="5" name="Footer Placeholder 4"/>
          <p:cNvSpPr>
            <a:spLocks noGrp="1"/>
          </p:cNvSpPr>
          <p:nvPr>
            <p:ph type="ftr" sz="quarter" idx="11"/>
          </p:nvPr>
        </p:nvSpPr>
        <p:spPr/>
        <p:txBody>
          <a:bodyPr/>
          <a:lstStyle/>
          <a:p>
            <a:r>
              <a:rPr lang="en-MY"/>
              <a:t>©2017 MOHD ZULI JAAFAR</a:t>
            </a:r>
          </a:p>
        </p:txBody>
      </p:sp>
      <p:sp>
        <p:nvSpPr>
          <p:cNvPr id="6" name="Slide Number Placeholder 5"/>
          <p:cNvSpPr>
            <a:spLocks noGrp="1"/>
          </p:cNvSpPr>
          <p:nvPr>
            <p:ph type="sldNum" sz="quarter" idx="12"/>
          </p:nvPr>
        </p:nvSpPr>
        <p:spPr/>
        <p:txBody>
          <a:bodyPr/>
          <a:lstStyle/>
          <a:p>
            <a:fld id="{7B0DBB77-978F-441D-828A-1781E56F318F}" type="slidenum">
              <a:rPr lang="en-MY" smtClean="0"/>
              <a:pPr/>
              <a:t>‹#›</a:t>
            </a:fld>
            <a:endParaRPr lang="en-MY"/>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DA80-336B-4DBB-91A1-6E3E4B3C20AA}"/>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840D456-F0A3-4789-A310-A23F01B2EC00}"/>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8A8B05-7071-44D4-80F7-3E8191C9A49B}"/>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5D8562E-E6F1-449B-909C-98426BA86B36}"/>
              </a:ext>
            </a:extLst>
          </p:cNvPr>
          <p:cNvSpPr>
            <a:spLocks noGrp="1"/>
          </p:cNvSpPr>
          <p:nvPr>
            <p:ph type="dt" sz="half" idx="10"/>
          </p:nvPr>
        </p:nvSpPr>
        <p:spPr/>
        <p:txBody>
          <a:bodyPr/>
          <a:lstStyle/>
          <a:p>
            <a:fld id="{DECF21A4-E71B-4D3A-AF45-E989C23A7BB1}" type="datetimeFigureOut">
              <a:rPr lang="en-US" smtClean="0"/>
              <a:t>12/20/2024</a:t>
            </a:fld>
            <a:endParaRPr lang="en-US" dirty="0"/>
          </a:p>
        </p:txBody>
      </p:sp>
      <p:sp>
        <p:nvSpPr>
          <p:cNvPr id="6" name="Footer Placeholder 5">
            <a:extLst>
              <a:ext uri="{FF2B5EF4-FFF2-40B4-BE49-F238E27FC236}">
                <a16:creationId xmlns:a16="http://schemas.microsoft.com/office/drawing/2014/main" id="{7EB47A9A-FB08-407B-A73A-0AC513F0FD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BFF841F-796A-4FE6-B5E0-C8A4986793EE}"/>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26270800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D474D-6779-4C23-BD3C-82F5DC3E3E2F}"/>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A21096C-E430-49C7-A801-21C0BD95DC42}"/>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024828F-334F-4A50-850D-10684F245271}"/>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33293F4-2B70-4BB5-A982-219E4133E251}"/>
              </a:ext>
            </a:extLst>
          </p:cNvPr>
          <p:cNvSpPr>
            <a:spLocks noGrp="1"/>
          </p:cNvSpPr>
          <p:nvPr>
            <p:ph type="dt" sz="half" idx="10"/>
          </p:nvPr>
        </p:nvSpPr>
        <p:spPr/>
        <p:txBody>
          <a:bodyPr/>
          <a:lstStyle/>
          <a:p>
            <a:fld id="{DECF21A4-E71B-4D3A-AF45-E989C23A7BB1}" type="datetimeFigureOut">
              <a:rPr lang="en-US" smtClean="0"/>
              <a:t>12/20/2024</a:t>
            </a:fld>
            <a:endParaRPr lang="en-US" dirty="0"/>
          </a:p>
        </p:txBody>
      </p:sp>
      <p:sp>
        <p:nvSpPr>
          <p:cNvPr id="6" name="Footer Placeholder 5">
            <a:extLst>
              <a:ext uri="{FF2B5EF4-FFF2-40B4-BE49-F238E27FC236}">
                <a16:creationId xmlns:a16="http://schemas.microsoft.com/office/drawing/2014/main" id="{C4F9A86F-B378-4759-B50E-2E0BFAE624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0A95BDC-FC58-4638-AA59-A3DA9931FD3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7989016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7D73-EDDA-49A6-BA12-1CA980DA9B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89B82E-4CA1-47A5-B133-FBD4D8A839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8A267F-D142-4D04-9F03-6CB099E6FA32}"/>
              </a:ext>
            </a:extLst>
          </p:cNvPr>
          <p:cNvSpPr>
            <a:spLocks noGrp="1"/>
          </p:cNvSpPr>
          <p:nvPr>
            <p:ph type="dt" sz="half" idx="10"/>
          </p:nvPr>
        </p:nvSpPr>
        <p:spPr/>
        <p:txBody>
          <a:bodyPr/>
          <a:lstStyle/>
          <a:p>
            <a:fld id="{DECF21A4-E71B-4D3A-AF45-E989C23A7BB1}" type="datetimeFigureOut">
              <a:rPr lang="en-US" smtClean="0"/>
              <a:t>12/20/2024</a:t>
            </a:fld>
            <a:endParaRPr lang="en-US" dirty="0"/>
          </a:p>
        </p:txBody>
      </p:sp>
      <p:sp>
        <p:nvSpPr>
          <p:cNvPr id="5" name="Footer Placeholder 4">
            <a:extLst>
              <a:ext uri="{FF2B5EF4-FFF2-40B4-BE49-F238E27FC236}">
                <a16:creationId xmlns:a16="http://schemas.microsoft.com/office/drawing/2014/main" id="{705127CA-154D-4E90-B776-A2EE71F78D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5F0BA5-F4EE-4282-B111-76B869BE267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041749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56E92A-52E0-4710-BDEF-0A1534685403}"/>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A240E1-5EB0-47FD-AA37-BF945D136CC3}"/>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A14243-F1E4-487A-ABEC-30516A01DF2B}"/>
              </a:ext>
            </a:extLst>
          </p:cNvPr>
          <p:cNvSpPr>
            <a:spLocks noGrp="1"/>
          </p:cNvSpPr>
          <p:nvPr>
            <p:ph type="dt" sz="half" idx="10"/>
          </p:nvPr>
        </p:nvSpPr>
        <p:spPr/>
        <p:txBody>
          <a:bodyPr/>
          <a:lstStyle/>
          <a:p>
            <a:fld id="{DECF21A4-E71B-4D3A-AF45-E989C23A7BB1}" type="datetimeFigureOut">
              <a:rPr lang="en-US" smtClean="0"/>
              <a:t>12/20/2024</a:t>
            </a:fld>
            <a:endParaRPr lang="en-US" dirty="0"/>
          </a:p>
        </p:txBody>
      </p:sp>
      <p:sp>
        <p:nvSpPr>
          <p:cNvPr id="5" name="Footer Placeholder 4">
            <a:extLst>
              <a:ext uri="{FF2B5EF4-FFF2-40B4-BE49-F238E27FC236}">
                <a16:creationId xmlns:a16="http://schemas.microsoft.com/office/drawing/2014/main" id="{AC358244-98FD-472D-AB8C-075F71C10B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998D5A-820D-4519-967F-33320971CBAB}"/>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5218682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808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p:cNvSpPr>
            <a:spLocks noGrp="1"/>
          </p:cNvSpPr>
          <p:nvPr>
            <p:ph type="dt" sz="half" idx="10"/>
          </p:nvPr>
        </p:nvSpPr>
        <p:spPr/>
        <p:txBody>
          <a:bodyPr/>
          <a:lstStyle/>
          <a:p>
            <a:endParaRPr lang="en-MY"/>
          </a:p>
        </p:txBody>
      </p:sp>
      <p:sp>
        <p:nvSpPr>
          <p:cNvPr id="6" name="Footer Placeholder 5"/>
          <p:cNvSpPr>
            <a:spLocks noGrp="1"/>
          </p:cNvSpPr>
          <p:nvPr>
            <p:ph type="ftr" sz="quarter" idx="11"/>
          </p:nvPr>
        </p:nvSpPr>
        <p:spPr/>
        <p:txBody>
          <a:bodyPr/>
          <a:lstStyle/>
          <a:p>
            <a:r>
              <a:rPr lang="en-MY"/>
              <a:t>©2017 MOHD ZULI JAAFAR</a:t>
            </a:r>
          </a:p>
        </p:txBody>
      </p:sp>
      <p:sp>
        <p:nvSpPr>
          <p:cNvPr id="7" name="Slide Number Placeholder 6"/>
          <p:cNvSpPr>
            <a:spLocks noGrp="1"/>
          </p:cNvSpPr>
          <p:nvPr>
            <p:ph type="sldNum" sz="quarter" idx="12"/>
          </p:nvPr>
        </p:nvSpPr>
        <p:spPr/>
        <p:txBody>
          <a:bodyPr/>
          <a:lstStyle/>
          <a:p>
            <a:fld id="{7B0DBB77-978F-441D-828A-1781E56F318F}" type="slidenum">
              <a:rPr lang="en-MY" smtClean="0"/>
              <a:pPr/>
              <a:t>‹#›</a:t>
            </a:fld>
            <a:endParaRPr lang="en-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MY"/>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p:cNvSpPr>
            <a:spLocks noGrp="1"/>
          </p:cNvSpPr>
          <p:nvPr>
            <p:ph type="dt" sz="half" idx="10"/>
          </p:nvPr>
        </p:nvSpPr>
        <p:spPr/>
        <p:txBody>
          <a:bodyPr/>
          <a:lstStyle/>
          <a:p>
            <a:endParaRPr lang="en-MY"/>
          </a:p>
        </p:txBody>
      </p:sp>
      <p:sp>
        <p:nvSpPr>
          <p:cNvPr id="8" name="Footer Placeholder 7"/>
          <p:cNvSpPr>
            <a:spLocks noGrp="1"/>
          </p:cNvSpPr>
          <p:nvPr>
            <p:ph type="ftr" sz="quarter" idx="11"/>
          </p:nvPr>
        </p:nvSpPr>
        <p:spPr/>
        <p:txBody>
          <a:bodyPr/>
          <a:lstStyle/>
          <a:p>
            <a:r>
              <a:rPr lang="en-MY"/>
              <a:t>©2017 MOHD ZULI JAAFAR</a:t>
            </a:r>
          </a:p>
        </p:txBody>
      </p:sp>
      <p:sp>
        <p:nvSpPr>
          <p:cNvPr id="9" name="Slide Number Placeholder 8"/>
          <p:cNvSpPr>
            <a:spLocks noGrp="1"/>
          </p:cNvSpPr>
          <p:nvPr>
            <p:ph type="sldNum" sz="quarter" idx="12"/>
          </p:nvPr>
        </p:nvSpPr>
        <p:spPr/>
        <p:txBody>
          <a:bodyPr/>
          <a:lstStyle/>
          <a:p>
            <a:fld id="{7B0DBB77-978F-441D-828A-1781E56F318F}" type="slidenum">
              <a:rPr lang="en-MY" smtClean="0"/>
              <a:pPr/>
              <a:t>‹#›</a:t>
            </a:fld>
            <a:endParaRPr lang="en-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Date Placeholder 2"/>
          <p:cNvSpPr>
            <a:spLocks noGrp="1"/>
          </p:cNvSpPr>
          <p:nvPr>
            <p:ph type="dt" sz="half" idx="10"/>
          </p:nvPr>
        </p:nvSpPr>
        <p:spPr/>
        <p:txBody>
          <a:bodyPr/>
          <a:lstStyle/>
          <a:p>
            <a:endParaRPr lang="en-MY"/>
          </a:p>
        </p:txBody>
      </p:sp>
      <p:sp>
        <p:nvSpPr>
          <p:cNvPr id="4" name="Footer Placeholder 3"/>
          <p:cNvSpPr>
            <a:spLocks noGrp="1"/>
          </p:cNvSpPr>
          <p:nvPr>
            <p:ph type="ftr" sz="quarter" idx="11"/>
          </p:nvPr>
        </p:nvSpPr>
        <p:spPr/>
        <p:txBody>
          <a:bodyPr/>
          <a:lstStyle/>
          <a:p>
            <a:r>
              <a:rPr lang="en-MY"/>
              <a:t>©2017 MOHD ZULI JAAFAR</a:t>
            </a:r>
          </a:p>
        </p:txBody>
      </p:sp>
      <p:sp>
        <p:nvSpPr>
          <p:cNvPr id="5" name="Slide Number Placeholder 4"/>
          <p:cNvSpPr>
            <a:spLocks noGrp="1"/>
          </p:cNvSpPr>
          <p:nvPr>
            <p:ph type="sldNum" sz="quarter" idx="12"/>
          </p:nvPr>
        </p:nvSpPr>
        <p:spPr/>
        <p:txBody>
          <a:bodyPr/>
          <a:lstStyle/>
          <a:p>
            <a:fld id="{7B0DBB77-978F-441D-828A-1781E56F318F}" type="slidenum">
              <a:rPr lang="en-MY" smtClean="0"/>
              <a:pPr/>
              <a:t>‹#›</a:t>
            </a:fld>
            <a:endParaRPr lang="en-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MY"/>
          </a:p>
        </p:txBody>
      </p:sp>
      <p:sp>
        <p:nvSpPr>
          <p:cNvPr id="3" name="Footer Placeholder 2"/>
          <p:cNvSpPr>
            <a:spLocks noGrp="1"/>
          </p:cNvSpPr>
          <p:nvPr>
            <p:ph type="ftr" sz="quarter" idx="11"/>
          </p:nvPr>
        </p:nvSpPr>
        <p:spPr/>
        <p:txBody>
          <a:bodyPr/>
          <a:lstStyle/>
          <a:p>
            <a:r>
              <a:rPr lang="en-MY"/>
              <a:t>©2017 MOHD ZULI JAAFAR</a:t>
            </a:r>
          </a:p>
        </p:txBody>
      </p:sp>
      <p:sp>
        <p:nvSpPr>
          <p:cNvPr id="4" name="Slide Number Placeholder 3"/>
          <p:cNvSpPr>
            <a:spLocks noGrp="1"/>
          </p:cNvSpPr>
          <p:nvPr>
            <p:ph type="sldNum" sz="quarter" idx="12"/>
          </p:nvPr>
        </p:nvSpPr>
        <p:spPr/>
        <p:txBody>
          <a:bodyPr/>
          <a:lstStyle/>
          <a:p>
            <a:fld id="{7B0DBB77-978F-441D-828A-1781E56F318F}" type="slidenum">
              <a:rPr lang="en-MY" smtClean="0"/>
              <a:pPr/>
              <a:t>‹#›</a:t>
            </a:fld>
            <a:endParaRPr lang="en-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MY"/>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MY"/>
          </a:p>
        </p:txBody>
      </p:sp>
      <p:sp>
        <p:nvSpPr>
          <p:cNvPr id="6" name="Footer Placeholder 5"/>
          <p:cNvSpPr>
            <a:spLocks noGrp="1"/>
          </p:cNvSpPr>
          <p:nvPr>
            <p:ph type="ftr" sz="quarter" idx="11"/>
          </p:nvPr>
        </p:nvSpPr>
        <p:spPr/>
        <p:txBody>
          <a:bodyPr/>
          <a:lstStyle/>
          <a:p>
            <a:r>
              <a:rPr lang="en-MY"/>
              <a:t>©2017 MOHD ZULI JAAFAR</a:t>
            </a:r>
          </a:p>
        </p:txBody>
      </p:sp>
      <p:sp>
        <p:nvSpPr>
          <p:cNvPr id="7" name="Slide Number Placeholder 6"/>
          <p:cNvSpPr>
            <a:spLocks noGrp="1"/>
          </p:cNvSpPr>
          <p:nvPr>
            <p:ph type="sldNum" sz="quarter" idx="12"/>
          </p:nvPr>
        </p:nvSpPr>
        <p:spPr/>
        <p:txBody>
          <a:bodyPr/>
          <a:lstStyle/>
          <a:p>
            <a:fld id="{7B0DBB77-978F-441D-828A-1781E56F318F}" type="slidenum">
              <a:rPr lang="en-MY" smtClean="0"/>
              <a:pPr/>
              <a:t>‹#›</a:t>
            </a:fld>
            <a:endParaRPr lang="en-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MY"/>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MY"/>
          </a:p>
        </p:txBody>
      </p:sp>
      <p:sp>
        <p:nvSpPr>
          <p:cNvPr id="6" name="Footer Placeholder 5"/>
          <p:cNvSpPr>
            <a:spLocks noGrp="1"/>
          </p:cNvSpPr>
          <p:nvPr>
            <p:ph type="ftr" sz="quarter" idx="11"/>
          </p:nvPr>
        </p:nvSpPr>
        <p:spPr/>
        <p:txBody>
          <a:bodyPr/>
          <a:lstStyle/>
          <a:p>
            <a:r>
              <a:rPr lang="en-MY"/>
              <a:t>©2017 MOHD ZULI JAAFAR</a:t>
            </a:r>
          </a:p>
        </p:txBody>
      </p:sp>
      <p:sp>
        <p:nvSpPr>
          <p:cNvPr id="7" name="Slide Number Placeholder 6"/>
          <p:cNvSpPr>
            <a:spLocks noGrp="1"/>
          </p:cNvSpPr>
          <p:nvPr>
            <p:ph type="sldNum" sz="quarter" idx="12"/>
          </p:nvPr>
        </p:nvSpPr>
        <p:spPr/>
        <p:txBody>
          <a:bodyPr/>
          <a:lstStyle/>
          <a:p>
            <a:fld id="{7B0DBB77-978F-441D-828A-1781E56F318F}" type="slidenum">
              <a:rPr lang="en-MY" smtClean="0"/>
              <a:pPr/>
              <a:t>‹#›</a:t>
            </a:fld>
            <a:endParaRPr lang="en-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48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MY"/>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MY"/>
              <a:t>©2017 MOHD ZULI JAAFAR</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0DBB77-978F-441D-828A-1781E56F318F}" type="slidenum">
              <a:rPr lang="en-MY" smtClean="0"/>
              <a:pPr/>
              <a:t>‹#›</a:t>
            </a:fld>
            <a:endParaRPr lang="en-MY"/>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endParaRPr lang="en-MY">
              <a:solidFill>
                <a:srgbClr val="DEF5FA">
                  <a:shade val="50000"/>
                  <a:satMod val="200000"/>
                </a:srgbClr>
              </a:solidFill>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n-MY">
                <a:solidFill>
                  <a:srgbClr val="DEF5FA">
                    <a:shade val="50000"/>
                    <a:satMod val="200000"/>
                  </a:srgbClr>
                </a:solidFill>
              </a:rPr>
              <a:t>©2017 MOHD ZULI JAAFAR</a:t>
            </a: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E0035B0-7016-4EAA-8C8D-610ED7A1703B}" type="slidenum">
              <a:rPr lang="en-MY" smtClean="0">
                <a:solidFill>
                  <a:srgbClr val="DEF5FA">
                    <a:shade val="50000"/>
                    <a:satMod val="200000"/>
                  </a:srgbClr>
                </a:solidFill>
              </a:rPr>
              <a:pPr/>
              <a:t>‹#›</a:t>
            </a:fld>
            <a:endParaRPr lang="en-MY">
              <a:solidFill>
                <a:srgbClr val="DEF5FA">
                  <a:shade val="50000"/>
                  <a:satMod val="200000"/>
                </a:srgbClr>
              </a:solidFill>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Tree>
    <p:extLst>
      <p:ext uri="{BB962C8B-B14F-4D97-AF65-F5344CB8AC3E}">
        <p14:creationId xmlns:p14="http://schemas.microsoft.com/office/powerpoint/2010/main" val="2619147692"/>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hf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80BC3B-525F-4038-9330-0729879F9185}"/>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629186-93D7-46FA-AE02-36D9426043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BF1CEB-0530-4996-BAEF-2E6A04DAD60F}"/>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ECF21A4-E71B-4D3A-AF45-E989C23A7BB1}" type="datetimeFigureOut">
              <a:rPr lang="en-US" smtClean="0"/>
              <a:t>12/20/2024</a:t>
            </a:fld>
            <a:endParaRPr lang="en-US" dirty="0"/>
          </a:p>
        </p:txBody>
      </p:sp>
      <p:sp>
        <p:nvSpPr>
          <p:cNvPr id="5" name="Footer Placeholder 4">
            <a:extLst>
              <a:ext uri="{FF2B5EF4-FFF2-40B4-BE49-F238E27FC236}">
                <a16:creationId xmlns:a16="http://schemas.microsoft.com/office/drawing/2014/main" id="{C8DCFF3D-7353-4B4D-9E75-FA835E06E749}"/>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382C8D6-8B0B-4982-9EE4-AA823C69C327}"/>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6AF1B4E-90EC-4A51-B6E5-B702C054ECB0}" type="slidenum">
              <a:rPr lang="en-US" smtClean="0"/>
              <a:t>‹#›</a:t>
            </a:fld>
            <a:endParaRPr lang="en-US" dirty="0"/>
          </a:p>
        </p:txBody>
      </p:sp>
    </p:spTree>
    <p:extLst>
      <p:ext uri="{BB962C8B-B14F-4D97-AF65-F5344CB8AC3E}">
        <p14:creationId xmlns:p14="http://schemas.microsoft.com/office/powerpoint/2010/main" val="166944564"/>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4.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9.png"/><Relationship Id="rId2" Type="http://schemas.openxmlformats.org/officeDocument/2006/relationships/hyperlink" Target="https://edu.gcfglobal.org/en/word/lists/1/" TargetMode="External"/><Relationship Id="rId1" Type="http://schemas.openxmlformats.org/officeDocument/2006/relationships/slideLayout" Target="../slideLayouts/slideLayout2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png"/><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png"/><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png"/><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png"/><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png"/><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png"/><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png"/><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7.png"/><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7.png"/><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7.png"/><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png"/><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7.png"/><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7.png"/><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7.png"/><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7.png"/><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7.png"/><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4.png"/><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5.png"/><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6.png"/><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7.png"/><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8.png"/><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9.png"/><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0.png"/><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1.png"/><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2.png"/><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3.png"/><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4.png"/><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5.png"/><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6.png"/><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7.png"/><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mail.uitm.edu.my/" TargetMode="External"/><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8.png"/><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9.png"/><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0.png"/><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1.png"/><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6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5.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8.png"/><Relationship Id="rId5" Type="http://schemas.openxmlformats.org/officeDocument/2006/relationships/image" Target="../media/image65.png"/><Relationship Id="rId4" Type="http://schemas.openxmlformats.org/officeDocument/2006/relationships/image" Target="../media/image7.png"/></Relationships>
</file>

<file path=ppt/slides/_rels/slide66.xml.rels><?xml version="1.0" encoding="UTF-8" standalone="yes"?>
<Relationships xmlns="http://schemas.openxmlformats.org/package/2006/relationships"><Relationship Id="rId8" Type="http://schemas.openxmlformats.org/officeDocument/2006/relationships/hyperlink" Target="https://www.facebook.com/libraryuitm/" TargetMode="External"/><Relationship Id="rId3" Type="http://schemas.openxmlformats.org/officeDocument/2006/relationships/image" Target="../media/image67.png"/><Relationship Id="rId7" Type="http://schemas.openxmlformats.org/officeDocument/2006/relationships/hyperlink" Target="https://perpustakaanuitm.blogspot.com/" TargetMode="External"/><Relationship Id="rId2" Type="http://schemas.openxmlformats.org/officeDocument/2006/relationships/image" Target="../media/image66.jpeg"/><Relationship Id="rId1" Type="http://schemas.openxmlformats.org/officeDocument/2006/relationships/slideLayout" Target="../slideLayouts/slideLayout24.xml"/><Relationship Id="rId6" Type="http://schemas.openxmlformats.org/officeDocument/2006/relationships/hyperlink" Target="https://www.instagram.com/libraryuitm/" TargetMode="External"/><Relationship Id="rId5" Type="http://schemas.openxmlformats.org/officeDocument/2006/relationships/hyperlink" Target="https://twitter.com/uitmlibrary" TargetMode="External"/><Relationship Id="rId4" Type="http://schemas.openxmlformats.org/officeDocument/2006/relationships/hyperlink" Target="https://ptar.uitm.edu.my/libchat"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68.jpeg"/><Relationship Id="rId7" Type="http://schemas.openxmlformats.org/officeDocument/2006/relationships/image" Target="../media/image72.pn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68.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68.jpeg"/><Relationship Id="rId7" Type="http://schemas.openxmlformats.org/officeDocument/2006/relationships/image" Target="../media/image74.pn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 Id="rId9" Type="http://schemas.openxmlformats.org/officeDocument/2006/relationships/image" Target="../media/image76.png"/></Relationships>
</file>

<file path=ppt/slides/_rels/slide6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7.png"/><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Google Shape;88;p1"/>
          <p:cNvSpPr txBox="1">
            <a:spLocks/>
          </p:cNvSpPr>
          <p:nvPr/>
        </p:nvSpPr>
        <p:spPr>
          <a:xfrm>
            <a:off x="4636579" y="4771581"/>
            <a:ext cx="7148945" cy="576739"/>
          </a:xfrm>
          <a:prstGeom prst="rect">
            <a:avLst/>
          </a:prstGeom>
          <a:noFill/>
          <a:ln>
            <a:noFill/>
          </a:ln>
        </p:spPr>
        <p:txBody>
          <a:bodyPr spcFirstLastPara="1" vert="horz" wrap="square" lIns="91425" tIns="45700" rIns="91425" bIns="45700" rtlCol="0" anchor="t" anchorCtr="0">
            <a:normAutofit fontScale="97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Bef>
                <a:spcPts val="0"/>
              </a:spcBef>
              <a:buClr>
                <a:schemeClr val="lt1"/>
              </a:buClr>
              <a:buSzPct val="111111"/>
            </a:pPr>
            <a:r>
              <a:rPr lang="en-MY" sz="4000" b="1" dirty="0">
                <a:solidFill>
                  <a:schemeClr val="bg1"/>
                </a:solidFill>
                <a:latin typeface="Arial Black" panose="020B0A04020102020204" pitchFamily="34" charset="0"/>
              </a:rPr>
              <a:t>Easy Write with MS Word</a:t>
            </a:r>
            <a:endParaRPr lang="en-US" sz="3959" dirty="0">
              <a:solidFill>
                <a:schemeClr val="bg1"/>
              </a:solidFill>
              <a:latin typeface="Libre Franklin"/>
              <a:ea typeface="Libre Franklin"/>
              <a:cs typeface="Libre Franklin"/>
              <a:sym typeface="Libre Franklin"/>
            </a:endParaRPr>
          </a:p>
        </p:txBody>
      </p:sp>
      <p:sp>
        <p:nvSpPr>
          <p:cNvPr id="5" name="Google Shape;89;p1"/>
          <p:cNvSpPr txBox="1">
            <a:spLocks/>
          </p:cNvSpPr>
          <p:nvPr/>
        </p:nvSpPr>
        <p:spPr>
          <a:xfrm>
            <a:off x="6070524" y="4254898"/>
            <a:ext cx="4401760" cy="576738"/>
          </a:xfrm>
          <a:prstGeom prst="rect">
            <a:avLst/>
          </a:prstGeom>
          <a:noFill/>
          <a:ln>
            <a:noFill/>
          </a:ln>
        </p:spPr>
        <p:txBody>
          <a:bodyPr spcFirstLastPara="1" vert="horz" wrap="square" lIns="91425" tIns="45700" rIns="91425" bIns="45700" rtlCol="0" anchor="b" anchorCtr="0">
            <a:normAutofit fontScale="77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MY" sz="4400" b="1" dirty="0">
                <a:solidFill>
                  <a:schemeClr val="bg1"/>
                </a:solidFill>
                <a:latin typeface="Arial Black" panose="020B0A04020102020204" pitchFamily="34" charset="0"/>
              </a:rPr>
              <a:t>MODUL LMS302 :</a:t>
            </a:r>
            <a:endParaRPr lang="en-US" sz="2000" dirty="0">
              <a:solidFill>
                <a:schemeClr val="bg1"/>
              </a:solidFill>
              <a:latin typeface="Franklin Gothic Book" panose="020B0503020102020204" pitchFamily="34" charset="0"/>
            </a:endParaRPr>
          </a:p>
        </p:txBody>
      </p:sp>
      <p:sp>
        <p:nvSpPr>
          <p:cNvPr id="6" name="Google Shape;90;p1"/>
          <p:cNvSpPr/>
          <p:nvPr/>
        </p:nvSpPr>
        <p:spPr>
          <a:xfrm>
            <a:off x="0" y="2122218"/>
            <a:ext cx="3730752" cy="4735782"/>
          </a:xfrm>
          <a:custGeom>
            <a:avLst/>
            <a:gdLst/>
            <a:ahLst/>
            <a:cxnLst/>
            <a:rect l="l" t="t" r="r" b="b"/>
            <a:pathLst>
              <a:path w="3730752" h="4735782" extrusionOk="0">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 name="Google Shape;91;p1"/>
          <p:cNvSpPr/>
          <p:nvPr/>
        </p:nvSpPr>
        <p:spPr>
          <a:xfrm>
            <a:off x="0" y="2288332"/>
            <a:ext cx="3564638" cy="4569668"/>
          </a:xfrm>
          <a:custGeom>
            <a:avLst/>
            <a:gdLst/>
            <a:ahLst/>
            <a:cxnLst/>
            <a:rect l="l" t="t" r="r" b="b"/>
            <a:pathLst>
              <a:path w="3564638" h="4569668" extrusionOk="0">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 name="Google Shape;92;p1"/>
          <p:cNvSpPr/>
          <p:nvPr/>
        </p:nvSpPr>
        <p:spPr>
          <a:xfrm>
            <a:off x="1081982" y="-4332"/>
            <a:ext cx="4242816" cy="2454158"/>
          </a:xfrm>
          <a:custGeom>
            <a:avLst/>
            <a:gdLst/>
            <a:ahLst/>
            <a:cxnLst/>
            <a:rect l="l" t="t" r="r" b="b"/>
            <a:pathLst>
              <a:path w="4242816" h="2454158" extrusionOk="0">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 name="Google Shape;93;p1"/>
          <p:cNvSpPr/>
          <p:nvPr/>
        </p:nvSpPr>
        <p:spPr>
          <a:xfrm>
            <a:off x="1246574" y="0"/>
            <a:ext cx="3913632" cy="2285234"/>
          </a:xfrm>
          <a:custGeom>
            <a:avLst/>
            <a:gdLst/>
            <a:ahLst/>
            <a:cxnLst/>
            <a:rect l="l" t="t" r="r" b="b"/>
            <a:pathLst>
              <a:path w="3913632" h="2285234" extrusionOk="0">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0" name="Google Shape;94;p1" descr="Open Book"/>
          <p:cNvPicPr preferRelativeResize="0"/>
          <p:nvPr/>
        </p:nvPicPr>
        <p:blipFill rotWithShape="1">
          <a:blip r:embed="rId2">
            <a:alphaModFix/>
          </a:blip>
          <a:srcRect/>
          <a:stretch/>
        </p:blipFill>
        <p:spPr>
          <a:xfrm>
            <a:off x="2385250" y="164573"/>
            <a:ext cx="1636279" cy="1636279"/>
          </a:xfrm>
          <a:prstGeom prst="rect">
            <a:avLst/>
          </a:prstGeom>
          <a:noFill/>
          <a:ln>
            <a:noFill/>
          </a:ln>
        </p:spPr>
      </p:pic>
      <p:sp>
        <p:nvSpPr>
          <p:cNvPr id="11" name="Google Shape;95;p1"/>
          <p:cNvSpPr/>
          <p:nvPr/>
        </p:nvSpPr>
        <p:spPr>
          <a:xfrm>
            <a:off x="5303117" y="615908"/>
            <a:ext cx="3182112" cy="3182112"/>
          </a:xfrm>
          <a:prstGeom prst="ellipse">
            <a:avLst/>
          </a:pr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 name="Google Shape;96;p1"/>
          <p:cNvSpPr/>
          <p:nvPr/>
        </p:nvSpPr>
        <p:spPr>
          <a:xfrm>
            <a:off x="5467709" y="780500"/>
            <a:ext cx="2852928" cy="285292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3" name="Google Shape;97;p1" descr="Chat"/>
          <p:cNvPicPr preferRelativeResize="0"/>
          <p:nvPr/>
        </p:nvPicPr>
        <p:blipFill rotWithShape="1">
          <a:blip r:embed="rId3">
            <a:alphaModFix/>
          </a:blip>
          <a:srcRect/>
          <a:stretch/>
        </p:blipFill>
        <p:spPr>
          <a:xfrm>
            <a:off x="5980302" y="1293093"/>
            <a:ext cx="1827742" cy="1827742"/>
          </a:xfrm>
          <a:prstGeom prst="rect">
            <a:avLst/>
          </a:prstGeom>
          <a:noFill/>
          <a:ln>
            <a:noFill/>
          </a:ln>
        </p:spPr>
      </p:pic>
      <p:pic>
        <p:nvPicPr>
          <p:cNvPr id="14" name="Google Shape;98;p1" descr="Blackboard"/>
          <p:cNvPicPr preferRelativeResize="0"/>
          <p:nvPr/>
        </p:nvPicPr>
        <p:blipFill rotWithShape="1">
          <a:blip r:embed="rId4">
            <a:alphaModFix/>
          </a:blip>
          <a:srcRect/>
          <a:stretch/>
        </p:blipFill>
        <p:spPr>
          <a:xfrm>
            <a:off x="130924" y="3621724"/>
            <a:ext cx="2594886" cy="2594886"/>
          </a:xfrm>
          <a:prstGeom prst="rect">
            <a:avLst/>
          </a:prstGeom>
          <a:noFill/>
          <a:ln>
            <a:noFill/>
          </a:ln>
        </p:spPr>
      </p:pic>
      <p:sp>
        <p:nvSpPr>
          <p:cNvPr id="15" name="Google Shape;99;p1"/>
          <p:cNvSpPr/>
          <p:nvPr/>
        </p:nvSpPr>
        <p:spPr>
          <a:xfrm>
            <a:off x="8752568" y="-4331"/>
            <a:ext cx="3439432" cy="3785157"/>
          </a:xfrm>
          <a:custGeom>
            <a:avLst/>
            <a:gdLst/>
            <a:ahLst/>
            <a:cxnLst/>
            <a:rect l="l" t="t" r="r" b="b"/>
            <a:pathLst>
              <a:path w="3439432" h="3785157" extrusionOk="0">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 name="Google Shape;100;p1"/>
          <p:cNvSpPr/>
          <p:nvPr/>
        </p:nvSpPr>
        <p:spPr>
          <a:xfrm>
            <a:off x="8918761" y="-4332"/>
            <a:ext cx="3273238" cy="3618965"/>
          </a:xfrm>
          <a:custGeom>
            <a:avLst/>
            <a:gdLst/>
            <a:ahLst/>
            <a:cxnLst/>
            <a:rect l="l" t="t" r="r" b="b"/>
            <a:pathLst>
              <a:path w="3273238" h="3618965" extrusionOk="0">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7" name="Google Shape;101;p1" descr="Books on Shelf"/>
          <p:cNvPicPr preferRelativeResize="0"/>
          <p:nvPr/>
        </p:nvPicPr>
        <p:blipFill rotWithShape="1">
          <a:blip r:embed="rId5">
            <a:alphaModFix/>
          </a:blip>
          <a:srcRect/>
          <a:stretch/>
        </p:blipFill>
        <p:spPr>
          <a:xfrm>
            <a:off x="9725024" y="327889"/>
            <a:ext cx="2260711" cy="2260711"/>
          </a:xfrm>
          <a:prstGeom prst="rect">
            <a:avLst/>
          </a:prstGeom>
          <a:noFill/>
          <a:ln>
            <a:noFill/>
          </a:ln>
        </p:spPr>
      </p:pic>
    </p:spTree>
    <p:extLst>
      <p:ext uri="{BB962C8B-B14F-4D97-AF65-F5344CB8AC3E}">
        <p14:creationId xmlns:p14="http://schemas.microsoft.com/office/powerpoint/2010/main" val="438988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45DC22-21EF-4D75-9F3B-D84DF025CB41}"/>
              </a:ext>
            </a:extLst>
          </p:cNvPr>
          <p:cNvSpPr>
            <a:spLocks noGrp="1"/>
          </p:cNvSpPr>
          <p:nvPr>
            <p:ph idx="1"/>
          </p:nvPr>
        </p:nvSpPr>
        <p:spPr>
          <a:xfrm>
            <a:off x="1066237" y="938850"/>
            <a:ext cx="10439400" cy="5410200"/>
          </a:xfrm>
        </p:spPr>
        <p:txBody>
          <a:bodyPr>
            <a:normAutofit/>
          </a:bodyPr>
          <a:lstStyle/>
          <a:p>
            <a:r>
              <a:rPr lang="en-US" sz="2400" dirty="0"/>
              <a:t>As you can see in the image below, the table of contents uses the heading styles in your document to determine where each section begins. Sections that begin with a Heading 2 or Heading 3 style will be nested within a Heading 1 style, much like a </a:t>
            </a:r>
            <a:r>
              <a:rPr lang="en-US" sz="2400" b="1" dirty="0">
                <a:hlinkClick r:id="rId2"/>
              </a:rPr>
              <a:t>multilevel list</a:t>
            </a:r>
            <a:r>
              <a:rPr lang="en-US" sz="2400" dirty="0"/>
              <a:t>.</a:t>
            </a:r>
          </a:p>
          <a:p>
            <a:endParaRPr lang="en-US" sz="2400" dirty="0"/>
          </a:p>
          <a:p>
            <a:endParaRPr lang="en-US" sz="2400" dirty="0"/>
          </a:p>
          <a:p>
            <a:endParaRPr lang="en-US" sz="2400" dirty="0"/>
          </a:p>
          <a:p>
            <a:pPr marL="0" indent="0">
              <a:buNone/>
            </a:pPr>
            <a:endParaRPr lang="en-US" sz="2400" dirty="0"/>
          </a:p>
          <a:p>
            <a:r>
              <a:rPr lang="en-US" sz="2400" dirty="0"/>
              <a:t>A table of contents also creates </a:t>
            </a:r>
            <a:r>
              <a:rPr lang="en-US" sz="2400" b="1" dirty="0"/>
              <a:t>links</a:t>
            </a:r>
            <a:r>
              <a:rPr lang="en-US" sz="2400" dirty="0"/>
              <a:t> for each section, allowing you to navigate to different parts of your document. Just hold the </a:t>
            </a:r>
            <a:r>
              <a:rPr lang="en-US" sz="2400" b="1" dirty="0"/>
              <a:t>Ctrl</a:t>
            </a:r>
            <a:r>
              <a:rPr lang="en-US" sz="2400" dirty="0"/>
              <a:t> key on your keyboard and click to go to any section.</a:t>
            </a:r>
            <a:endParaRPr lang="en-MY" sz="2400" dirty="0"/>
          </a:p>
        </p:txBody>
      </p:sp>
      <p:pic>
        <p:nvPicPr>
          <p:cNvPr id="5" name="Picture 4">
            <a:extLst>
              <a:ext uri="{FF2B5EF4-FFF2-40B4-BE49-F238E27FC236}">
                <a16:creationId xmlns:a16="http://schemas.microsoft.com/office/drawing/2014/main" id="{78533DEB-C9D6-43D6-AD5D-33A85979C5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1684" y="1981200"/>
            <a:ext cx="5486400" cy="1995055"/>
          </a:xfrm>
          <a:prstGeom prst="rect">
            <a:avLst/>
          </a:prstGeom>
        </p:spPr>
      </p:pic>
      <p:pic>
        <p:nvPicPr>
          <p:cNvPr id="7" name="Picture 6">
            <a:extLst>
              <a:ext uri="{FF2B5EF4-FFF2-40B4-BE49-F238E27FC236}">
                <a16:creationId xmlns:a16="http://schemas.microsoft.com/office/drawing/2014/main" id="{B1F7DC16-2946-4E35-8620-5A92F94CA8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5016173"/>
            <a:ext cx="4114800" cy="1549908"/>
          </a:xfrm>
          <a:prstGeom prst="rect">
            <a:avLst/>
          </a:prstGeom>
        </p:spPr>
      </p:pic>
      <p:pic>
        <p:nvPicPr>
          <p:cNvPr id="9" name="Google Shape;106;p2"/>
          <p:cNvPicPr preferRelativeResize="0"/>
          <p:nvPr/>
        </p:nvPicPr>
        <p:blipFill rotWithShape="1">
          <a:blip r:embed="rId5">
            <a:alphaModFix/>
          </a:blip>
          <a:srcRect/>
          <a:stretch/>
        </p:blipFill>
        <p:spPr>
          <a:xfrm>
            <a:off x="9906000" y="141865"/>
            <a:ext cx="2142870" cy="513140"/>
          </a:xfrm>
          <a:prstGeom prst="rect">
            <a:avLst/>
          </a:prstGeom>
          <a:noFill/>
          <a:ln>
            <a:noFill/>
          </a:ln>
        </p:spPr>
      </p:pic>
      <p:grpSp>
        <p:nvGrpSpPr>
          <p:cNvPr id="2" name="Group 1">
            <a:extLst>
              <a:ext uri="{FF2B5EF4-FFF2-40B4-BE49-F238E27FC236}">
                <a16:creationId xmlns:a16="http://schemas.microsoft.com/office/drawing/2014/main" id="{E6A1A761-62C2-7C24-4754-CA826B7A0E38}"/>
              </a:ext>
            </a:extLst>
          </p:cNvPr>
          <p:cNvGrpSpPr/>
          <p:nvPr/>
        </p:nvGrpSpPr>
        <p:grpSpPr>
          <a:xfrm>
            <a:off x="76200" y="6400800"/>
            <a:ext cx="2362200" cy="430943"/>
            <a:chOff x="4586052" y="6083722"/>
            <a:chExt cx="2933978" cy="629881"/>
          </a:xfrm>
        </p:grpSpPr>
        <p:pic>
          <p:nvPicPr>
            <p:cNvPr id="4" name="Picture 4">
              <a:extLst>
                <a:ext uri="{FF2B5EF4-FFF2-40B4-BE49-F238E27FC236}">
                  <a16:creationId xmlns:a16="http://schemas.microsoft.com/office/drawing/2014/main" id="{B2C5E1AB-F492-13F3-5885-6B3993999FC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up of a label&#10;&#10;Description automatically generated">
              <a:extLst>
                <a:ext uri="{FF2B5EF4-FFF2-40B4-BE49-F238E27FC236}">
                  <a16:creationId xmlns:a16="http://schemas.microsoft.com/office/drawing/2014/main" id="{633BBD50-D255-B033-38CA-D3A64BE6F6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998467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53C8E-D6DA-4E89-8160-371F575B570A}"/>
              </a:ext>
            </a:extLst>
          </p:cNvPr>
          <p:cNvSpPr>
            <a:spLocks noGrp="1"/>
          </p:cNvSpPr>
          <p:nvPr>
            <p:ph type="title"/>
          </p:nvPr>
        </p:nvSpPr>
        <p:spPr/>
        <p:txBody>
          <a:bodyPr>
            <a:normAutofit/>
          </a:bodyPr>
          <a:lstStyle/>
          <a:p>
            <a:r>
              <a:rPr lang="en-US" sz="4400" b="1" dirty="0"/>
              <a:t>STEP 3: UPDATE AS NEEDED</a:t>
            </a:r>
            <a:endParaRPr lang="en-MY" sz="4400" b="1" dirty="0"/>
          </a:p>
        </p:txBody>
      </p:sp>
      <p:sp>
        <p:nvSpPr>
          <p:cNvPr id="3" name="Content Placeholder 2">
            <a:extLst>
              <a:ext uri="{FF2B5EF4-FFF2-40B4-BE49-F238E27FC236}">
                <a16:creationId xmlns:a16="http://schemas.microsoft.com/office/drawing/2014/main" id="{0E471431-1D0E-41BA-A754-BDE511759C4E}"/>
              </a:ext>
            </a:extLst>
          </p:cNvPr>
          <p:cNvSpPr>
            <a:spLocks noGrp="1"/>
          </p:cNvSpPr>
          <p:nvPr>
            <p:ph idx="1"/>
          </p:nvPr>
        </p:nvSpPr>
        <p:spPr>
          <a:xfrm>
            <a:off x="990600" y="1371600"/>
            <a:ext cx="10515600" cy="4351338"/>
          </a:xfrm>
        </p:spPr>
        <p:txBody>
          <a:bodyPr>
            <a:normAutofit/>
          </a:bodyPr>
          <a:lstStyle/>
          <a:p>
            <a:pPr algn="just"/>
            <a:r>
              <a:rPr lang="en-US" sz="2800" dirty="0"/>
              <a:t>If you edit or add to your document, it's easy to update the table of contents. Just select the table of contents, click </a:t>
            </a:r>
            <a:r>
              <a:rPr lang="en-US" sz="2800" b="1" dirty="0"/>
              <a:t>Update Table</a:t>
            </a:r>
            <a:r>
              <a:rPr lang="en-US" sz="2800" dirty="0"/>
              <a:t>, and choose </a:t>
            </a:r>
            <a:r>
              <a:rPr lang="en-US" sz="2800" b="1" dirty="0"/>
              <a:t>Update Entire Table</a:t>
            </a:r>
            <a:r>
              <a:rPr lang="en-US" sz="2800" dirty="0"/>
              <a:t> in the dialog box that appears. The table of contents will then update to reflect any changes.</a:t>
            </a:r>
          </a:p>
          <a:p>
            <a:endParaRPr lang="en-US" sz="2800" dirty="0"/>
          </a:p>
          <a:p>
            <a:endParaRPr lang="en-US" sz="2800" dirty="0"/>
          </a:p>
          <a:p>
            <a:endParaRPr lang="en-US" sz="2800" dirty="0"/>
          </a:p>
          <a:p>
            <a:endParaRPr lang="en-US" sz="2800" dirty="0"/>
          </a:p>
          <a:p>
            <a:endParaRPr lang="en-US" sz="2800" dirty="0"/>
          </a:p>
        </p:txBody>
      </p:sp>
      <p:pic>
        <p:nvPicPr>
          <p:cNvPr id="5" name="Picture 4">
            <a:extLst>
              <a:ext uri="{FF2B5EF4-FFF2-40B4-BE49-F238E27FC236}">
                <a16:creationId xmlns:a16="http://schemas.microsoft.com/office/drawing/2014/main" id="{A06766D9-CC38-4056-944A-81758A1E17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2992168"/>
            <a:ext cx="6172200" cy="3661320"/>
          </a:xfrm>
          <a:prstGeom prst="rect">
            <a:avLst/>
          </a:prstGeom>
        </p:spPr>
      </p:pic>
      <p:pic>
        <p:nvPicPr>
          <p:cNvPr id="8" name="Google Shape;106;p2"/>
          <p:cNvPicPr preferRelativeResize="0"/>
          <p:nvPr/>
        </p:nvPicPr>
        <p:blipFill rotWithShape="1">
          <a:blip r:embed="rId3">
            <a:alphaModFix/>
          </a:blip>
          <a:srcRect/>
          <a:stretch/>
        </p:blipFill>
        <p:spPr>
          <a:xfrm>
            <a:off x="9906000" y="141865"/>
            <a:ext cx="2142870" cy="513140"/>
          </a:xfrm>
          <a:prstGeom prst="rect">
            <a:avLst/>
          </a:prstGeom>
          <a:noFill/>
          <a:ln>
            <a:noFill/>
          </a:ln>
        </p:spPr>
      </p:pic>
      <p:grpSp>
        <p:nvGrpSpPr>
          <p:cNvPr id="4" name="Group 3">
            <a:extLst>
              <a:ext uri="{FF2B5EF4-FFF2-40B4-BE49-F238E27FC236}">
                <a16:creationId xmlns:a16="http://schemas.microsoft.com/office/drawing/2014/main" id="{F571011E-3B3A-1A6E-896A-F1E267C36F15}"/>
              </a:ext>
            </a:extLst>
          </p:cNvPr>
          <p:cNvGrpSpPr/>
          <p:nvPr/>
        </p:nvGrpSpPr>
        <p:grpSpPr>
          <a:xfrm>
            <a:off x="76200" y="6400800"/>
            <a:ext cx="2362200" cy="430943"/>
            <a:chOff x="4586052" y="6083722"/>
            <a:chExt cx="2933978" cy="629881"/>
          </a:xfrm>
        </p:grpSpPr>
        <p:pic>
          <p:nvPicPr>
            <p:cNvPr id="6" name="Picture 4">
              <a:extLst>
                <a:ext uri="{FF2B5EF4-FFF2-40B4-BE49-F238E27FC236}">
                  <a16:creationId xmlns:a16="http://schemas.microsoft.com/office/drawing/2014/main" id="{57EACC0E-6799-8920-6313-9230C3E91E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close-up of a label&#10;&#10;Description automatically generated">
              <a:extLst>
                <a:ext uri="{FF2B5EF4-FFF2-40B4-BE49-F238E27FC236}">
                  <a16:creationId xmlns:a16="http://schemas.microsoft.com/office/drawing/2014/main" id="{0C10BD1D-DDC9-A0BA-FCB6-42ED20E2F6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1148583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863A9-7257-4955-902F-27CFD7566F1B}"/>
              </a:ext>
            </a:extLst>
          </p:cNvPr>
          <p:cNvSpPr>
            <a:spLocks noGrp="1"/>
          </p:cNvSpPr>
          <p:nvPr>
            <p:ph type="title"/>
          </p:nvPr>
        </p:nvSpPr>
        <p:spPr>
          <a:xfrm>
            <a:off x="857250" y="811627"/>
            <a:ext cx="10496550" cy="1325563"/>
          </a:xfrm>
        </p:spPr>
        <p:txBody>
          <a:bodyPr>
            <a:normAutofit/>
          </a:bodyPr>
          <a:lstStyle/>
          <a:p>
            <a:pPr algn="ctr"/>
            <a:r>
              <a:rPr lang="en-US" sz="4400" b="1" dirty="0"/>
              <a:t>STEP 1: FORMAT YOUR DOCUMENT USING HEADING STYLES</a:t>
            </a:r>
            <a:endParaRPr lang="en-MY" sz="4400" b="1" dirty="0"/>
          </a:p>
        </p:txBody>
      </p:sp>
      <p:sp>
        <p:nvSpPr>
          <p:cNvPr id="3" name="Content Placeholder 2">
            <a:extLst>
              <a:ext uri="{FF2B5EF4-FFF2-40B4-BE49-F238E27FC236}">
                <a16:creationId xmlns:a16="http://schemas.microsoft.com/office/drawing/2014/main" id="{106D84E2-D19E-4836-A2AA-5BD1D7F179B5}"/>
              </a:ext>
            </a:extLst>
          </p:cNvPr>
          <p:cNvSpPr>
            <a:spLocks noGrp="1"/>
          </p:cNvSpPr>
          <p:nvPr>
            <p:ph idx="1"/>
          </p:nvPr>
        </p:nvSpPr>
        <p:spPr>
          <a:xfrm>
            <a:off x="990600" y="2165579"/>
            <a:ext cx="10515600" cy="4351338"/>
          </a:xfrm>
        </p:spPr>
        <p:txBody>
          <a:bodyPr>
            <a:normAutofit/>
          </a:bodyPr>
          <a:lstStyle/>
          <a:p>
            <a:pPr algn="just"/>
            <a:r>
              <a:rPr lang="en-US" sz="2800" b="1" dirty="0"/>
              <a:t> </a:t>
            </a:r>
            <a:r>
              <a:rPr lang="en-US" sz="2800" dirty="0"/>
              <a:t>Select each chapter in your document and apply Heading Styles to them. Here, you are marking up the section headers so that Word can recognize them.</a:t>
            </a:r>
          </a:p>
          <a:p>
            <a:pPr algn="just"/>
            <a:r>
              <a:rPr lang="en-US" sz="2800" dirty="0"/>
              <a:t>Go to </a:t>
            </a:r>
            <a:r>
              <a:rPr lang="en-US" sz="2800" b="1" dirty="0"/>
              <a:t>Ribbon &gt; Home &gt; Styles</a:t>
            </a:r>
            <a:r>
              <a:rPr lang="en-US" sz="2800" dirty="0"/>
              <a:t>. Select the text and apply headings for all the text you want to include in the table of contents.</a:t>
            </a:r>
          </a:p>
          <a:p>
            <a:pPr algn="just"/>
            <a:endParaRPr lang="en-MY" sz="2800" dirty="0"/>
          </a:p>
        </p:txBody>
      </p:sp>
      <p:pic>
        <p:nvPicPr>
          <p:cNvPr id="6" name="Picture 5">
            <a:extLst>
              <a:ext uri="{FF2B5EF4-FFF2-40B4-BE49-F238E27FC236}">
                <a16:creationId xmlns:a16="http://schemas.microsoft.com/office/drawing/2014/main" id="{2F950E97-6081-4182-91E6-50D1411D126B}"/>
              </a:ext>
            </a:extLst>
          </p:cNvPr>
          <p:cNvPicPr>
            <a:picLocks noChangeAspect="1"/>
          </p:cNvPicPr>
          <p:nvPr/>
        </p:nvPicPr>
        <p:blipFill>
          <a:blip r:embed="rId2"/>
          <a:stretch>
            <a:fillRect/>
          </a:stretch>
        </p:blipFill>
        <p:spPr>
          <a:xfrm>
            <a:off x="2129340" y="4486330"/>
            <a:ext cx="9243763" cy="1830951"/>
          </a:xfrm>
          <a:prstGeom prst="rect">
            <a:avLst/>
          </a:prstGeom>
        </p:spPr>
      </p:pic>
      <p:pic>
        <p:nvPicPr>
          <p:cNvPr id="8" name="Google Shape;106;p2"/>
          <p:cNvPicPr preferRelativeResize="0"/>
          <p:nvPr/>
        </p:nvPicPr>
        <p:blipFill rotWithShape="1">
          <a:blip r:embed="rId3">
            <a:alphaModFix/>
          </a:blip>
          <a:srcRect/>
          <a:stretch/>
        </p:blipFill>
        <p:spPr>
          <a:xfrm>
            <a:off x="9906000" y="141865"/>
            <a:ext cx="2142870" cy="513140"/>
          </a:xfrm>
          <a:prstGeom prst="rect">
            <a:avLst/>
          </a:prstGeom>
          <a:noFill/>
          <a:ln>
            <a:noFill/>
          </a:ln>
        </p:spPr>
      </p:pic>
      <p:grpSp>
        <p:nvGrpSpPr>
          <p:cNvPr id="4" name="Group 3">
            <a:extLst>
              <a:ext uri="{FF2B5EF4-FFF2-40B4-BE49-F238E27FC236}">
                <a16:creationId xmlns:a16="http://schemas.microsoft.com/office/drawing/2014/main" id="{4D50994A-9E0A-459D-F28A-0BAA3D1EA965}"/>
              </a:ext>
            </a:extLst>
          </p:cNvPr>
          <p:cNvGrpSpPr/>
          <p:nvPr/>
        </p:nvGrpSpPr>
        <p:grpSpPr>
          <a:xfrm>
            <a:off x="76200" y="6400800"/>
            <a:ext cx="2362200" cy="430943"/>
            <a:chOff x="4586052" y="6083722"/>
            <a:chExt cx="2933978" cy="629881"/>
          </a:xfrm>
        </p:grpSpPr>
        <p:pic>
          <p:nvPicPr>
            <p:cNvPr id="5" name="Picture 4">
              <a:extLst>
                <a:ext uri="{FF2B5EF4-FFF2-40B4-BE49-F238E27FC236}">
                  <a16:creationId xmlns:a16="http://schemas.microsoft.com/office/drawing/2014/main" id="{0421517E-A0F8-8D06-F396-D2F95E068C3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close-up of a label&#10;&#10;Description automatically generated">
              <a:extLst>
                <a:ext uri="{FF2B5EF4-FFF2-40B4-BE49-F238E27FC236}">
                  <a16:creationId xmlns:a16="http://schemas.microsoft.com/office/drawing/2014/main" id="{40437855-763A-8275-4EBC-EDB3CA9709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1430950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4E0D6-D8F3-41B7-9063-D30212B203D9}"/>
              </a:ext>
            </a:extLst>
          </p:cNvPr>
          <p:cNvSpPr>
            <a:spLocks noGrp="1"/>
          </p:cNvSpPr>
          <p:nvPr>
            <p:ph type="title"/>
          </p:nvPr>
        </p:nvSpPr>
        <p:spPr>
          <a:xfrm>
            <a:off x="1066800" y="990601"/>
            <a:ext cx="10668000" cy="1325563"/>
          </a:xfrm>
        </p:spPr>
        <p:txBody>
          <a:bodyPr>
            <a:normAutofit/>
          </a:bodyPr>
          <a:lstStyle/>
          <a:p>
            <a:pPr algn="ctr"/>
            <a:r>
              <a:rPr lang="en-US" sz="4400" b="1" dirty="0"/>
              <a:t>STEP 2: POSITION THE TABLE OF CONTENTS ON THE PAGE</a:t>
            </a:r>
            <a:endParaRPr lang="en-MY" sz="4400" b="1" dirty="0"/>
          </a:p>
        </p:txBody>
      </p:sp>
      <p:sp>
        <p:nvSpPr>
          <p:cNvPr id="3" name="Content Placeholder 2">
            <a:extLst>
              <a:ext uri="{FF2B5EF4-FFF2-40B4-BE49-F238E27FC236}">
                <a16:creationId xmlns:a16="http://schemas.microsoft.com/office/drawing/2014/main" id="{B667E1CF-FEB6-45B9-8EAF-A298BB447646}"/>
              </a:ext>
            </a:extLst>
          </p:cNvPr>
          <p:cNvSpPr>
            <a:spLocks noGrp="1"/>
          </p:cNvSpPr>
          <p:nvPr>
            <p:ph idx="1"/>
          </p:nvPr>
        </p:nvSpPr>
        <p:spPr>
          <a:xfrm>
            <a:off x="1066800" y="2506662"/>
            <a:ext cx="10515600" cy="4351338"/>
          </a:xfrm>
        </p:spPr>
        <p:txBody>
          <a:bodyPr>
            <a:normAutofit/>
          </a:bodyPr>
          <a:lstStyle/>
          <a:p>
            <a:pPr algn="just"/>
            <a:r>
              <a:rPr lang="en-US" sz="2800" dirty="0"/>
              <a:t>Place the cursor on the specific position where you want the TOC to appear in your document. This is commonly somewhere at the beginning of the document.</a:t>
            </a:r>
            <a:endParaRPr lang="en-MY" sz="2800" dirty="0"/>
          </a:p>
        </p:txBody>
      </p:sp>
      <p:pic>
        <p:nvPicPr>
          <p:cNvPr id="6" name="Google Shape;106;p2"/>
          <p:cNvPicPr preferRelativeResize="0"/>
          <p:nvPr/>
        </p:nvPicPr>
        <p:blipFill rotWithShape="1">
          <a:blip r:embed="rId2">
            <a:alphaModFix/>
          </a:blip>
          <a:srcRect/>
          <a:stretch/>
        </p:blipFill>
        <p:spPr>
          <a:xfrm>
            <a:off x="9906000" y="141865"/>
            <a:ext cx="2142870" cy="513140"/>
          </a:xfrm>
          <a:prstGeom prst="rect">
            <a:avLst/>
          </a:prstGeom>
          <a:noFill/>
          <a:ln>
            <a:noFill/>
          </a:ln>
        </p:spPr>
      </p:pic>
      <p:grpSp>
        <p:nvGrpSpPr>
          <p:cNvPr id="4" name="Group 3">
            <a:extLst>
              <a:ext uri="{FF2B5EF4-FFF2-40B4-BE49-F238E27FC236}">
                <a16:creationId xmlns:a16="http://schemas.microsoft.com/office/drawing/2014/main" id="{5AEA6251-C31C-D98D-5237-43D5B8764E2A}"/>
              </a:ext>
            </a:extLst>
          </p:cNvPr>
          <p:cNvGrpSpPr/>
          <p:nvPr/>
        </p:nvGrpSpPr>
        <p:grpSpPr>
          <a:xfrm>
            <a:off x="76200" y="6400800"/>
            <a:ext cx="2362200" cy="430943"/>
            <a:chOff x="4586052" y="6083722"/>
            <a:chExt cx="2933978" cy="629881"/>
          </a:xfrm>
        </p:grpSpPr>
        <p:pic>
          <p:nvPicPr>
            <p:cNvPr id="11" name="Picture 4">
              <a:extLst>
                <a:ext uri="{FF2B5EF4-FFF2-40B4-BE49-F238E27FC236}">
                  <a16:creationId xmlns:a16="http://schemas.microsoft.com/office/drawing/2014/main" id="{4BCCF0EF-9DEE-F835-EE9A-555A8C3E64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close-up of a label&#10;&#10;Description automatically generated">
              <a:extLst>
                <a:ext uri="{FF2B5EF4-FFF2-40B4-BE49-F238E27FC236}">
                  <a16:creationId xmlns:a16="http://schemas.microsoft.com/office/drawing/2014/main" id="{119B3C96-918C-7D48-529E-AE80B2EDC1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413432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4CCC9-8AA0-4E91-ACEE-71A0D978FFDC}"/>
              </a:ext>
            </a:extLst>
          </p:cNvPr>
          <p:cNvSpPr>
            <a:spLocks noGrp="1"/>
          </p:cNvSpPr>
          <p:nvPr>
            <p:ph type="title"/>
          </p:nvPr>
        </p:nvSpPr>
        <p:spPr>
          <a:xfrm>
            <a:off x="932474" y="802486"/>
            <a:ext cx="10515600" cy="1325563"/>
          </a:xfrm>
        </p:spPr>
        <p:txBody>
          <a:bodyPr>
            <a:normAutofit/>
          </a:bodyPr>
          <a:lstStyle/>
          <a:p>
            <a:pPr algn="ctr"/>
            <a:r>
              <a:rPr lang="en-US" sz="4400" b="1" dirty="0"/>
              <a:t>STEP 3: CLICK THE TABLE OF CONTENTS COMMAND</a:t>
            </a:r>
            <a:endParaRPr lang="en-MY" sz="4400" b="1" dirty="0"/>
          </a:p>
        </p:txBody>
      </p:sp>
      <p:sp>
        <p:nvSpPr>
          <p:cNvPr id="3" name="Content Placeholder 2">
            <a:extLst>
              <a:ext uri="{FF2B5EF4-FFF2-40B4-BE49-F238E27FC236}">
                <a16:creationId xmlns:a16="http://schemas.microsoft.com/office/drawing/2014/main" id="{3E6F707A-F2BB-46B7-B3E7-DD915E416BF2}"/>
              </a:ext>
            </a:extLst>
          </p:cNvPr>
          <p:cNvSpPr>
            <a:spLocks noGrp="1"/>
          </p:cNvSpPr>
          <p:nvPr>
            <p:ph idx="1"/>
          </p:nvPr>
        </p:nvSpPr>
        <p:spPr>
          <a:xfrm>
            <a:off x="762000" y="2170349"/>
            <a:ext cx="4648200" cy="4729163"/>
          </a:xfrm>
        </p:spPr>
        <p:txBody>
          <a:bodyPr>
            <a:normAutofit/>
          </a:bodyPr>
          <a:lstStyle/>
          <a:p>
            <a:pPr algn="just"/>
            <a:r>
              <a:rPr lang="en-US" sz="2800" dirty="0"/>
              <a:t>Go to </a:t>
            </a:r>
            <a:r>
              <a:rPr lang="en-US" sz="2800" b="1" dirty="0"/>
              <a:t>Ribbon &gt; References &gt; Table of Contents</a:t>
            </a:r>
            <a:r>
              <a:rPr lang="en-US" sz="2800" dirty="0"/>
              <a:t>. Choose from one of the two automatic types available. The only difference between the two is the heading of "Contents" or "Table of Contents" at the top.</a:t>
            </a:r>
            <a:endParaRPr lang="en-MY" sz="2800" dirty="0"/>
          </a:p>
        </p:txBody>
      </p:sp>
      <p:pic>
        <p:nvPicPr>
          <p:cNvPr id="4" name="Picture 3">
            <a:extLst>
              <a:ext uri="{FF2B5EF4-FFF2-40B4-BE49-F238E27FC236}">
                <a16:creationId xmlns:a16="http://schemas.microsoft.com/office/drawing/2014/main" id="{3C1CF6C9-947F-4C30-B83F-3C70FD0B3549}"/>
              </a:ext>
            </a:extLst>
          </p:cNvPr>
          <p:cNvPicPr>
            <a:picLocks noChangeAspect="1"/>
          </p:cNvPicPr>
          <p:nvPr/>
        </p:nvPicPr>
        <p:blipFill>
          <a:blip r:embed="rId2"/>
          <a:stretch>
            <a:fillRect/>
          </a:stretch>
        </p:blipFill>
        <p:spPr>
          <a:xfrm>
            <a:off x="5874672" y="1998206"/>
            <a:ext cx="5715000" cy="4041214"/>
          </a:xfrm>
          <a:prstGeom prst="rect">
            <a:avLst/>
          </a:prstGeom>
        </p:spPr>
      </p:pic>
      <p:pic>
        <p:nvPicPr>
          <p:cNvPr id="7" name="Google Shape;106;p2"/>
          <p:cNvPicPr preferRelativeResize="0"/>
          <p:nvPr/>
        </p:nvPicPr>
        <p:blipFill rotWithShape="1">
          <a:blip r:embed="rId3">
            <a:alphaModFix/>
          </a:blip>
          <a:srcRect/>
          <a:stretch/>
        </p:blipFill>
        <p:spPr>
          <a:xfrm>
            <a:off x="9906000" y="141865"/>
            <a:ext cx="2142870" cy="513140"/>
          </a:xfrm>
          <a:prstGeom prst="rect">
            <a:avLst/>
          </a:prstGeom>
          <a:noFill/>
          <a:ln>
            <a:noFill/>
          </a:ln>
        </p:spPr>
      </p:pic>
      <p:grpSp>
        <p:nvGrpSpPr>
          <p:cNvPr id="5" name="Group 4">
            <a:extLst>
              <a:ext uri="{FF2B5EF4-FFF2-40B4-BE49-F238E27FC236}">
                <a16:creationId xmlns:a16="http://schemas.microsoft.com/office/drawing/2014/main" id="{B8D6C4EB-B466-3CF9-0DC7-B17496CBD145}"/>
              </a:ext>
            </a:extLst>
          </p:cNvPr>
          <p:cNvGrpSpPr/>
          <p:nvPr/>
        </p:nvGrpSpPr>
        <p:grpSpPr>
          <a:xfrm>
            <a:off x="76200" y="6400800"/>
            <a:ext cx="2362200" cy="430943"/>
            <a:chOff x="4586052" y="6083722"/>
            <a:chExt cx="2933978" cy="629881"/>
          </a:xfrm>
        </p:grpSpPr>
        <p:pic>
          <p:nvPicPr>
            <p:cNvPr id="12" name="Picture 4">
              <a:extLst>
                <a:ext uri="{FF2B5EF4-FFF2-40B4-BE49-F238E27FC236}">
                  <a16:creationId xmlns:a16="http://schemas.microsoft.com/office/drawing/2014/main" id="{2118B277-6427-9DAD-3B54-F85F19E269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close-up of a label&#10;&#10;Description automatically generated">
              <a:extLst>
                <a:ext uri="{FF2B5EF4-FFF2-40B4-BE49-F238E27FC236}">
                  <a16:creationId xmlns:a16="http://schemas.microsoft.com/office/drawing/2014/main" id="{476236B9-6F71-7F71-29D9-7B1AEC91C9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3300717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E5288-C0F6-4570-9D31-0957545D8731}"/>
              </a:ext>
            </a:extLst>
          </p:cNvPr>
          <p:cNvSpPr>
            <a:spLocks noGrp="1"/>
          </p:cNvSpPr>
          <p:nvPr>
            <p:ph type="title"/>
          </p:nvPr>
        </p:nvSpPr>
        <p:spPr>
          <a:xfrm>
            <a:off x="1134979" y="819830"/>
            <a:ext cx="10363200" cy="1325563"/>
          </a:xfrm>
        </p:spPr>
        <p:txBody>
          <a:bodyPr>
            <a:normAutofit/>
          </a:bodyPr>
          <a:lstStyle/>
          <a:p>
            <a:pPr algn="ctr"/>
            <a:r>
              <a:rPr lang="en-US" sz="4400" b="1" dirty="0"/>
              <a:t>STEP 4: THE TABLE OF CONTENTS IS INSERTED AUTOMATICALLY</a:t>
            </a:r>
            <a:endParaRPr lang="en-MY" sz="4400" b="1" dirty="0"/>
          </a:p>
        </p:txBody>
      </p:sp>
      <p:pic>
        <p:nvPicPr>
          <p:cNvPr id="4" name="Content Placeholder 3">
            <a:extLst>
              <a:ext uri="{FF2B5EF4-FFF2-40B4-BE49-F238E27FC236}">
                <a16:creationId xmlns:a16="http://schemas.microsoft.com/office/drawing/2014/main" id="{6BDEB4D1-4791-463A-89F1-47643E6243D7}"/>
              </a:ext>
            </a:extLst>
          </p:cNvPr>
          <p:cNvPicPr>
            <a:picLocks noGrp="1" noChangeAspect="1"/>
          </p:cNvPicPr>
          <p:nvPr>
            <p:ph idx="1"/>
          </p:nvPr>
        </p:nvPicPr>
        <p:blipFill>
          <a:blip r:embed="rId2"/>
          <a:stretch>
            <a:fillRect/>
          </a:stretch>
        </p:blipFill>
        <p:spPr>
          <a:xfrm>
            <a:off x="6316579" y="2205037"/>
            <a:ext cx="5411107" cy="3716248"/>
          </a:xfrm>
          <a:prstGeom prst="rect">
            <a:avLst/>
          </a:prstGeom>
        </p:spPr>
      </p:pic>
      <p:sp>
        <p:nvSpPr>
          <p:cNvPr id="6" name="Content Placeholder 2">
            <a:extLst>
              <a:ext uri="{FF2B5EF4-FFF2-40B4-BE49-F238E27FC236}">
                <a16:creationId xmlns:a16="http://schemas.microsoft.com/office/drawing/2014/main" id="{17076FFC-3645-4DB8-B647-8034D4A01BD8}"/>
              </a:ext>
            </a:extLst>
          </p:cNvPr>
          <p:cNvSpPr txBox="1">
            <a:spLocks/>
          </p:cNvSpPr>
          <p:nvPr/>
        </p:nvSpPr>
        <p:spPr>
          <a:xfrm>
            <a:off x="914400" y="2205037"/>
            <a:ext cx="5029200" cy="465296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n-US" sz="2800" dirty="0">
                <a:solidFill>
                  <a:srgbClr val="1D1E20"/>
                </a:solidFill>
              </a:rPr>
              <a:t>Word scans the document and uses the heading styles to construct the order of the sections and subsections and their page numbers. This is a barebones TOC and you can continue to work with this and make it more stylish.</a:t>
            </a:r>
            <a:endParaRPr lang="en-MY" sz="2800" dirty="0"/>
          </a:p>
        </p:txBody>
      </p:sp>
      <p:pic>
        <p:nvPicPr>
          <p:cNvPr id="8" name="Google Shape;106;p2"/>
          <p:cNvPicPr preferRelativeResize="0"/>
          <p:nvPr/>
        </p:nvPicPr>
        <p:blipFill rotWithShape="1">
          <a:blip r:embed="rId3">
            <a:alphaModFix/>
          </a:blip>
          <a:srcRect/>
          <a:stretch/>
        </p:blipFill>
        <p:spPr>
          <a:xfrm>
            <a:off x="9906000" y="141865"/>
            <a:ext cx="2142870" cy="513140"/>
          </a:xfrm>
          <a:prstGeom prst="rect">
            <a:avLst/>
          </a:prstGeom>
          <a:noFill/>
          <a:ln>
            <a:noFill/>
          </a:ln>
        </p:spPr>
      </p:pic>
      <p:grpSp>
        <p:nvGrpSpPr>
          <p:cNvPr id="3" name="Group 2">
            <a:extLst>
              <a:ext uri="{FF2B5EF4-FFF2-40B4-BE49-F238E27FC236}">
                <a16:creationId xmlns:a16="http://schemas.microsoft.com/office/drawing/2014/main" id="{252B635B-A0E1-F824-E9C5-57EFFDA4FFC4}"/>
              </a:ext>
            </a:extLst>
          </p:cNvPr>
          <p:cNvGrpSpPr/>
          <p:nvPr/>
        </p:nvGrpSpPr>
        <p:grpSpPr>
          <a:xfrm>
            <a:off x="76200" y="6400800"/>
            <a:ext cx="2362200" cy="430943"/>
            <a:chOff x="4586052" y="6083722"/>
            <a:chExt cx="2933978" cy="629881"/>
          </a:xfrm>
        </p:grpSpPr>
        <p:pic>
          <p:nvPicPr>
            <p:cNvPr id="5" name="Picture 4">
              <a:extLst>
                <a:ext uri="{FF2B5EF4-FFF2-40B4-BE49-F238E27FC236}">
                  <a16:creationId xmlns:a16="http://schemas.microsoft.com/office/drawing/2014/main" id="{149166CA-F07A-53C2-A2BD-DC5C207939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close-up of a label&#10;&#10;Description automatically generated">
              <a:extLst>
                <a:ext uri="{FF2B5EF4-FFF2-40B4-BE49-F238E27FC236}">
                  <a16:creationId xmlns:a16="http://schemas.microsoft.com/office/drawing/2014/main" id="{DD3C2F63-AADA-C20D-F7D6-4219D7BFC4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2987518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A296D-9D5E-48EB-8E17-317501064BF0}"/>
              </a:ext>
            </a:extLst>
          </p:cNvPr>
          <p:cNvSpPr>
            <a:spLocks noGrp="1"/>
          </p:cNvSpPr>
          <p:nvPr>
            <p:ph type="title"/>
          </p:nvPr>
        </p:nvSpPr>
        <p:spPr>
          <a:xfrm>
            <a:off x="838200" y="760186"/>
            <a:ext cx="10515600" cy="1325563"/>
          </a:xfrm>
        </p:spPr>
        <p:txBody>
          <a:bodyPr>
            <a:normAutofit/>
          </a:bodyPr>
          <a:lstStyle/>
          <a:p>
            <a:pPr algn="ctr"/>
            <a:r>
              <a:rPr lang="en-US" sz="4400" b="1" dirty="0"/>
              <a:t>STEP 5: UPDATE THE TABLE OF CONTENTS ANYTIME</a:t>
            </a:r>
            <a:endParaRPr lang="en-MY" sz="4400" b="1" dirty="0"/>
          </a:p>
        </p:txBody>
      </p:sp>
      <p:sp>
        <p:nvSpPr>
          <p:cNvPr id="3" name="Content Placeholder 2">
            <a:extLst>
              <a:ext uri="{FF2B5EF4-FFF2-40B4-BE49-F238E27FC236}">
                <a16:creationId xmlns:a16="http://schemas.microsoft.com/office/drawing/2014/main" id="{6019579E-059C-468A-AF3F-98334A527660}"/>
              </a:ext>
            </a:extLst>
          </p:cNvPr>
          <p:cNvSpPr>
            <a:spLocks noGrp="1"/>
          </p:cNvSpPr>
          <p:nvPr>
            <p:ph idx="1"/>
          </p:nvPr>
        </p:nvSpPr>
        <p:spPr>
          <a:xfrm>
            <a:off x="872698" y="2128837"/>
            <a:ext cx="4648200" cy="4729163"/>
          </a:xfrm>
        </p:spPr>
        <p:txBody>
          <a:bodyPr>
            <a:noAutofit/>
          </a:bodyPr>
          <a:lstStyle/>
          <a:p>
            <a:pPr algn="just"/>
            <a:r>
              <a:rPr lang="en-US" sz="2400" dirty="0"/>
              <a:t>You can always update a Table of Contents that has been created automatically. Update the table if you change the heading styles, rearrange the contents, or change the text. Also, update it if you make any changes to the content that affects the page numbers.</a:t>
            </a:r>
          </a:p>
          <a:p>
            <a:pPr algn="just"/>
            <a:r>
              <a:rPr lang="en-US" sz="2400" dirty="0"/>
              <a:t>To update a table of contents that was created automatically, click </a:t>
            </a:r>
            <a:r>
              <a:rPr lang="en-US" sz="2400" b="1" dirty="0"/>
              <a:t>References &gt; Update Table</a:t>
            </a:r>
            <a:r>
              <a:rPr lang="en-US" sz="2400" dirty="0"/>
              <a:t>.</a:t>
            </a:r>
          </a:p>
          <a:p>
            <a:pPr algn="just"/>
            <a:endParaRPr lang="en-MY" sz="2400" dirty="0"/>
          </a:p>
        </p:txBody>
      </p:sp>
      <p:pic>
        <p:nvPicPr>
          <p:cNvPr id="4" name="Picture 3">
            <a:extLst>
              <a:ext uri="{FF2B5EF4-FFF2-40B4-BE49-F238E27FC236}">
                <a16:creationId xmlns:a16="http://schemas.microsoft.com/office/drawing/2014/main" id="{241CAC6A-FEA7-4D9F-96C3-D6AB4F18BCA4}"/>
              </a:ext>
            </a:extLst>
          </p:cNvPr>
          <p:cNvPicPr>
            <a:picLocks noChangeAspect="1"/>
          </p:cNvPicPr>
          <p:nvPr/>
        </p:nvPicPr>
        <p:blipFill>
          <a:blip r:embed="rId2"/>
          <a:stretch>
            <a:fillRect/>
          </a:stretch>
        </p:blipFill>
        <p:spPr>
          <a:xfrm>
            <a:off x="5700419" y="2088957"/>
            <a:ext cx="6348451" cy="3797588"/>
          </a:xfrm>
          <a:prstGeom prst="rect">
            <a:avLst/>
          </a:prstGeom>
        </p:spPr>
      </p:pic>
      <p:pic>
        <p:nvPicPr>
          <p:cNvPr id="7" name="Google Shape;106;p2"/>
          <p:cNvPicPr preferRelativeResize="0"/>
          <p:nvPr/>
        </p:nvPicPr>
        <p:blipFill rotWithShape="1">
          <a:blip r:embed="rId3">
            <a:alphaModFix/>
          </a:blip>
          <a:srcRect/>
          <a:stretch/>
        </p:blipFill>
        <p:spPr>
          <a:xfrm>
            <a:off x="9906000" y="141865"/>
            <a:ext cx="2142870" cy="513140"/>
          </a:xfrm>
          <a:prstGeom prst="rect">
            <a:avLst/>
          </a:prstGeom>
          <a:noFill/>
          <a:ln>
            <a:noFill/>
          </a:ln>
        </p:spPr>
      </p:pic>
      <p:grpSp>
        <p:nvGrpSpPr>
          <p:cNvPr id="5" name="Group 4">
            <a:extLst>
              <a:ext uri="{FF2B5EF4-FFF2-40B4-BE49-F238E27FC236}">
                <a16:creationId xmlns:a16="http://schemas.microsoft.com/office/drawing/2014/main" id="{EF5EE3D6-EF34-1C74-3DE4-98724CB01713}"/>
              </a:ext>
            </a:extLst>
          </p:cNvPr>
          <p:cNvGrpSpPr/>
          <p:nvPr/>
        </p:nvGrpSpPr>
        <p:grpSpPr>
          <a:xfrm>
            <a:off x="76200" y="6400800"/>
            <a:ext cx="2362200" cy="430943"/>
            <a:chOff x="4586052" y="6083722"/>
            <a:chExt cx="2933978" cy="629881"/>
          </a:xfrm>
        </p:grpSpPr>
        <p:pic>
          <p:nvPicPr>
            <p:cNvPr id="12" name="Picture 4">
              <a:extLst>
                <a:ext uri="{FF2B5EF4-FFF2-40B4-BE49-F238E27FC236}">
                  <a16:creationId xmlns:a16="http://schemas.microsoft.com/office/drawing/2014/main" id="{75B50245-63C4-5CEB-4D90-C74125EEF47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close-up of a label&#10;&#10;Description automatically generated">
              <a:extLst>
                <a:ext uri="{FF2B5EF4-FFF2-40B4-BE49-F238E27FC236}">
                  <a16:creationId xmlns:a16="http://schemas.microsoft.com/office/drawing/2014/main" id="{7DFB2147-2A5E-686F-7E23-85D3938AB3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1576981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F197BC-54E1-43E1-B3B4-3A06D8E5ED9B}"/>
              </a:ext>
            </a:extLst>
          </p:cNvPr>
          <p:cNvSpPr>
            <a:spLocks noGrp="1"/>
          </p:cNvSpPr>
          <p:nvPr>
            <p:ph idx="1"/>
          </p:nvPr>
        </p:nvSpPr>
        <p:spPr>
          <a:xfrm>
            <a:off x="990600" y="1046176"/>
            <a:ext cx="10287000" cy="5338763"/>
          </a:xfrm>
        </p:spPr>
        <p:txBody>
          <a:bodyPr>
            <a:normAutofit/>
          </a:bodyPr>
          <a:lstStyle/>
          <a:p>
            <a:pPr algn="just"/>
            <a:r>
              <a:rPr lang="en-US" sz="2800" dirty="0"/>
              <a:t>Choose to </a:t>
            </a:r>
            <a:r>
              <a:rPr lang="en-US" sz="2800" b="1" dirty="0"/>
              <a:t>Update page numbers only</a:t>
            </a:r>
            <a:r>
              <a:rPr lang="en-US" sz="2800" dirty="0"/>
              <a:t> or </a:t>
            </a:r>
            <a:r>
              <a:rPr lang="en-US" sz="2800" b="1" dirty="0"/>
              <a:t>Update entire table</a:t>
            </a:r>
            <a:r>
              <a:rPr lang="en-US" sz="2800" dirty="0"/>
              <a:t> if you want to update the page numbers and the text.</a:t>
            </a:r>
            <a:endParaRPr lang="en-MY" sz="2800" dirty="0"/>
          </a:p>
        </p:txBody>
      </p:sp>
      <p:pic>
        <p:nvPicPr>
          <p:cNvPr id="4" name="Picture 3">
            <a:extLst>
              <a:ext uri="{FF2B5EF4-FFF2-40B4-BE49-F238E27FC236}">
                <a16:creationId xmlns:a16="http://schemas.microsoft.com/office/drawing/2014/main" id="{DCFC535B-1633-4077-828B-67E1FD715834}"/>
              </a:ext>
            </a:extLst>
          </p:cNvPr>
          <p:cNvPicPr>
            <a:picLocks noChangeAspect="1"/>
          </p:cNvPicPr>
          <p:nvPr/>
        </p:nvPicPr>
        <p:blipFill>
          <a:blip r:embed="rId2"/>
          <a:stretch>
            <a:fillRect/>
          </a:stretch>
        </p:blipFill>
        <p:spPr>
          <a:xfrm>
            <a:off x="2386842" y="2133600"/>
            <a:ext cx="7519158" cy="3319628"/>
          </a:xfrm>
          <a:prstGeom prst="rect">
            <a:avLst/>
          </a:prstGeom>
        </p:spPr>
      </p:pic>
      <p:pic>
        <p:nvPicPr>
          <p:cNvPr id="7" name="Google Shape;106;p2"/>
          <p:cNvPicPr preferRelativeResize="0"/>
          <p:nvPr/>
        </p:nvPicPr>
        <p:blipFill rotWithShape="1">
          <a:blip r:embed="rId3">
            <a:alphaModFix/>
          </a:blip>
          <a:srcRect/>
          <a:stretch/>
        </p:blipFill>
        <p:spPr>
          <a:xfrm>
            <a:off x="9906000" y="141865"/>
            <a:ext cx="2142870" cy="513140"/>
          </a:xfrm>
          <a:prstGeom prst="rect">
            <a:avLst/>
          </a:prstGeom>
          <a:noFill/>
          <a:ln>
            <a:noFill/>
          </a:ln>
        </p:spPr>
      </p:pic>
      <p:grpSp>
        <p:nvGrpSpPr>
          <p:cNvPr id="2" name="Group 1">
            <a:extLst>
              <a:ext uri="{FF2B5EF4-FFF2-40B4-BE49-F238E27FC236}">
                <a16:creationId xmlns:a16="http://schemas.microsoft.com/office/drawing/2014/main" id="{2E01825D-B124-AB81-D1A0-6542A28C17A6}"/>
              </a:ext>
            </a:extLst>
          </p:cNvPr>
          <p:cNvGrpSpPr/>
          <p:nvPr/>
        </p:nvGrpSpPr>
        <p:grpSpPr>
          <a:xfrm>
            <a:off x="76200" y="6400800"/>
            <a:ext cx="2362200" cy="430943"/>
            <a:chOff x="4586052" y="6083722"/>
            <a:chExt cx="2933978" cy="629881"/>
          </a:xfrm>
        </p:grpSpPr>
        <p:pic>
          <p:nvPicPr>
            <p:cNvPr id="5" name="Picture 4">
              <a:extLst>
                <a:ext uri="{FF2B5EF4-FFF2-40B4-BE49-F238E27FC236}">
                  <a16:creationId xmlns:a16="http://schemas.microsoft.com/office/drawing/2014/main" id="{4C24AAFF-FA96-458F-5E28-DB4D761EDF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close-up of a label&#10;&#10;Description automatically generated">
              <a:extLst>
                <a:ext uri="{FF2B5EF4-FFF2-40B4-BE49-F238E27FC236}">
                  <a16:creationId xmlns:a16="http://schemas.microsoft.com/office/drawing/2014/main" id="{2C1C5CE3-A1B8-8B07-6989-14617C2C80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912876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EAAA7-1914-433A-9A92-13F5DD674B39}"/>
              </a:ext>
            </a:extLst>
          </p:cNvPr>
          <p:cNvSpPr>
            <a:spLocks noGrp="1"/>
          </p:cNvSpPr>
          <p:nvPr>
            <p:ph type="title"/>
          </p:nvPr>
        </p:nvSpPr>
        <p:spPr>
          <a:xfrm>
            <a:off x="609600" y="1016488"/>
            <a:ext cx="10972800" cy="1325563"/>
          </a:xfrm>
        </p:spPr>
        <p:txBody>
          <a:bodyPr>
            <a:normAutofit/>
          </a:bodyPr>
          <a:lstStyle/>
          <a:p>
            <a:pPr algn="ctr"/>
            <a:r>
              <a:rPr lang="en-US" sz="4400" b="1" dirty="0"/>
              <a:t>STEP 6: CREATE A TABLE OF CONTENTS MANUALLY</a:t>
            </a:r>
            <a:endParaRPr lang="en-MY" sz="4400" b="1" dirty="0"/>
          </a:p>
        </p:txBody>
      </p:sp>
      <p:sp>
        <p:nvSpPr>
          <p:cNvPr id="3" name="Content Placeholder 2">
            <a:extLst>
              <a:ext uri="{FF2B5EF4-FFF2-40B4-BE49-F238E27FC236}">
                <a16:creationId xmlns:a16="http://schemas.microsoft.com/office/drawing/2014/main" id="{E9357278-CF47-4590-94F9-EA26D98147AC}"/>
              </a:ext>
            </a:extLst>
          </p:cNvPr>
          <p:cNvSpPr>
            <a:spLocks noGrp="1"/>
          </p:cNvSpPr>
          <p:nvPr>
            <p:ph idx="1"/>
          </p:nvPr>
        </p:nvSpPr>
        <p:spPr>
          <a:xfrm>
            <a:off x="914400" y="2268462"/>
            <a:ext cx="10515600" cy="4351338"/>
          </a:xfrm>
        </p:spPr>
        <p:txBody>
          <a:bodyPr>
            <a:normAutofit/>
          </a:bodyPr>
          <a:lstStyle/>
          <a:p>
            <a:pPr algn="just"/>
            <a:r>
              <a:rPr lang="en-US" sz="2800" dirty="0"/>
              <a:t>When the automatic method is so effortless, why would you feel the need to make one manually? There could be two reasons:</a:t>
            </a:r>
          </a:p>
          <a:p>
            <a:pPr lvl="1" algn="just"/>
            <a:r>
              <a:rPr lang="en-US" sz="2800" dirty="0"/>
              <a:t>The document is without any styles which Word can recognize.</a:t>
            </a:r>
          </a:p>
          <a:p>
            <a:pPr lvl="1" algn="just"/>
            <a:r>
              <a:rPr lang="en-US" sz="2800" dirty="0"/>
              <a:t>The document has too much of variety makes an automatic TOC difficult.</a:t>
            </a:r>
          </a:p>
          <a:p>
            <a:pPr algn="just"/>
            <a:r>
              <a:rPr lang="en-US" sz="2800" dirty="0"/>
              <a:t>To create a manual table, go to </a:t>
            </a:r>
            <a:r>
              <a:rPr lang="en-US" sz="2800" b="1" dirty="0"/>
              <a:t>References &gt; Table of Contents &gt;</a:t>
            </a:r>
            <a:r>
              <a:rPr lang="en-US" sz="2800" dirty="0"/>
              <a:t> Click the dropdown to reveal the option for </a:t>
            </a:r>
            <a:r>
              <a:rPr lang="en-US" sz="2800" b="1" dirty="0"/>
              <a:t>Manual Table</a:t>
            </a:r>
            <a:r>
              <a:rPr lang="en-US" sz="2800" dirty="0"/>
              <a:t>.</a:t>
            </a:r>
          </a:p>
          <a:p>
            <a:pPr algn="just"/>
            <a:endParaRPr lang="en-MY" sz="2800" dirty="0"/>
          </a:p>
        </p:txBody>
      </p:sp>
      <p:pic>
        <p:nvPicPr>
          <p:cNvPr id="6" name="Google Shape;106;p2"/>
          <p:cNvPicPr preferRelativeResize="0"/>
          <p:nvPr/>
        </p:nvPicPr>
        <p:blipFill rotWithShape="1">
          <a:blip r:embed="rId2">
            <a:alphaModFix/>
          </a:blip>
          <a:srcRect/>
          <a:stretch/>
        </p:blipFill>
        <p:spPr>
          <a:xfrm>
            <a:off x="9906000" y="141865"/>
            <a:ext cx="2142870" cy="513140"/>
          </a:xfrm>
          <a:prstGeom prst="rect">
            <a:avLst/>
          </a:prstGeom>
          <a:noFill/>
          <a:ln>
            <a:noFill/>
          </a:ln>
        </p:spPr>
      </p:pic>
      <p:grpSp>
        <p:nvGrpSpPr>
          <p:cNvPr id="4" name="Group 3">
            <a:extLst>
              <a:ext uri="{FF2B5EF4-FFF2-40B4-BE49-F238E27FC236}">
                <a16:creationId xmlns:a16="http://schemas.microsoft.com/office/drawing/2014/main" id="{B3D02207-106C-9675-F36A-444F46F01ED5}"/>
              </a:ext>
            </a:extLst>
          </p:cNvPr>
          <p:cNvGrpSpPr/>
          <p:nvPr/>
        </p:nvGrpSpPr>
        <p:grpSpPr>
          <a:xfrm>
            <a:off x="76200" y="6400800"/>
            <a:ext cx="2362200" cy="430943"/>
            <a:chOff x="4586052" y="6083722"/>
            <a:chExt cx="2933978" cy="629881"/>
          </a:xfrm>
        </p:grpSpPr>
        <p:pic>
          <p:nvPicPr>
            <p:cNvPr id="11" name="Picture 4">
              <a:extLst>
                <a:ext uri="{FF2B5EF4-FFF2-40B4-BE49-F238E27FC236}">
                  <a16:creationId xmlns:a16="http://schemas.microsoft.com/office/drawing/2014/main" id="{072FEBD6-F00F-AFD1-7FD3-BDD4D6D303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close-up of a label&#10;&#10;Description automatically generated">
              <a:extLst>
                <a:ext uri="{FF2B5EF4-FFF2-40B4-BE49-F238E27FC236}">
                  <a16:creationId xmlns:a16="http://schemas.microsoft.com/office/drawing/2014/main" id="{DAB00640-B7A7-6122-9736-7F5C1868B0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750401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5BBA2-B1A8-45ED-9E2F-CF23CEAF1ECC}"/>
              </a:ext>
            </a:extLst>
          </p:cNvPr>
          <p:cNvSpPr>
            <a:spLocks noGrp="1"/>
          </p:cNvSpPr>
          <p:nvPr>
            <p:ph type="title"/>
          </p:nvPr>
        </p:nvSpPr>
        <p:spPr>
          <a:xfrm>
            <a:off x="1066237" y="786218"/>
            <a:ext cx="10515600" cy="1325563"/>
          </a:xfrm>
        </p:spPr>
        <p:txBody>
          <a:bodyPr>
            <a:noAutofit/>
          </a:bodyPr>
          <a:lstStyle/>
          <a:p>
            <a:pPr algn="ctr"/>
            <a:r>
              <a:rPr lang="en-US" sz="4400" b="1" dirty="0"/>
              <a:t>HOW TO CUSTOMIZE THE TABLE OF CONTENTS</a:t>
            </a:r>
            <a:endParaRPr lang="en-MY" sz="4400" b="1" dirty="0"/>
          </a:p>
        </p:txBody>
      </p:sp>
      <p:sp>
        <p:nvSpPr>
          <p:cNvPr id="3" name="Content Placeholder 2">
            <a:extLst>
              <a:ext uri="{FF2B5EF4-FFF2-40B4-BE49-F238E27FC236}">
                <a16:creationId xmlns:a16="http://schemas.microsoft.com/office/drawing/2014/main" id="{A7314E68-B533-4929-B7E0-11BAF138FDA6}"/>
              </a:ext>
            </a:extLst>
          </p:cNvPr>
          <p:cNvSpPr>
            <a:spLocks noGrp="1"/>
          </p:cNvSpPr>
          <p:nvPr>
            <p:ph idx="1"/>
          </p:nvPr>
        </p:nvSpPr>
        <p:spPr>
          <a:xfrm>
            <a:off x="1066237" y="2278030"/>
            <a:ext cx="5258363" cy="4351338"/>
          </a:xfrm>
        </p:spPr>
        <p:txBody>
          <a:bodyPr>
            <a:normAutofit/>
          </a:bodyPr>
          <a:lstStyle/>
          <a:p>
            <a:pPr algn="just"/>
            <a:r>
              <a:rPr lang="en-US" sz="2800" dirty="0"/>
              <a:t>You can easily customize a TOC with the Table of Contents dialog box. Go to </a:t>
            </a:r>
            <a:r>
              <a:rPr lang="en-US" sz="2800" b="1" dirty="0"/>
              <a:t>References &gt; Table of Contents &gt; Custom Table of Contents</a:t>
            </a:r>
            <a:r>
              <a:rPr lang="en-US" sz="2800" dirty="0"/>
              <a:t> to launch the dialog.</a:t>
            </a:r>
            <a:endParaRPr lang="en-MY" sz="2800" dirty="0"/>
          </a:p>
        </p:txBody>
      </p:sp>
      <p:pic>
        <p:nvPicPr>
          <p:cNvPr id="4" name="Picture 3">
            <a:extLst>
              <a:ext uri="{FF2B5EF4-FFF2-40B4-BE49-F238E27FC236}">
                <a16:creationId xmlns:a16="http://schemas.microsoft.com/office/drawing/2014/main" id="{0BAA954F-9429-4332-A888-0E54898EBA58}"/>
              </a:ext>
            </a:extLst>
          </p:cNvPr>
          <p:cNvPicPr>
            <a:picLocks noChangeAspect="1"/>
          </p:cNvPicPr>
          <p:nvPr/>
        </p:nvPicPr>
        <p:blipFill>
          <a:blip r:embed="rId2"/>
          <a:stretch>
            <a:fillRect/>
          </a:stretch>
        </p:blipFill>
        <p:spPr>
          <a:xfrm>
            <a:off x="6479152" y="2096541"/>
            <a:ext cx="5569718" cy="4447930"/>
          </a:xfrm>
          <a:prstGeom prst="rect">
            <a:avLst/>
          </a:prstGeom>
        </p:spPr>
      </p:pic>
      <p:pic>
        <p:nvPicPr>
          <p:cNvPr id="7" name="Google Shape;106;p2"/>
          <p:cNvPicPr preferRelativeResize="0"/>
          <p:nvPr/>
        </p:nvPicPr>
        <p:blipFill rotWithShape="1">
          <a:blip r:embed="rId3">
            <a:alphaModFix/>
          </a:blip>
          <a:srcRect/>
          <a:stretch/>
        </p:blipFill>
        <p:spPr>
          <a:xfrm>
            <a:off x="9906000" y="141865"/>
            <a:ext cx="2142870" cy="513140"/>
          </a:xfrm>
          <a:prstGeom prst="rect">
            <a:avLst/>
          </a:prstGeom>
          <a:noFill/>
          <a:ln>
            <a:noFill/>
          </a:ln>
        </p:spPr>
      </p:pic>
      <p:grpSp>
        <p:nvGrpSpPr>
          <p:cNvPr id="5" name="Group 4">
            <a:extLst>
              <a:ext uri="{FF2B5EF4-FFF2-40B4-BE49-F238E27FC236}">
                <a16:creationId xmlns:a16="http://schemas.microsoft.com/office/drawing/2014/main" id="{6D1937D3-3452-E2A6-57F9-5B46B48AEA89}"/>
              </a:ext>
            </a:extLst>
          </p:cNvPr>
          <p:cNvGrpSpPr/>
          <p:nvPr/>
        </p:nvGrpSpPr>
        <p:grpSpPr>
          <a:xfrm>
            <a:off x="76200" y="6400800"/>
            <a:ext cx="2362200" cy="430943"/>
            <a:chOff x="4586052" y="6083722"/>
            <a:chExt cx="2933978" cy="629881"/>
          </a:xfrm>
        </p:grpSpPr>
        <p:pic>
          <p:nvPicPr>
            <p:cNvPr id="12" name="Picture 4">
              <a:extLst>
                <a:ext uri="{FF2B5EF4-FFF2-40B4-BE49-F238E27FC236}">
                  <a16:creationId xmlns:a16="http://schemas.microsoft.com/office/drawing/2014/main" id="{8FB32E69-08F1-4100-3803-15704AB8B7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close-up of a label&#10;&#10;Description automatically generated">
              <a:extLst>
                <a:ext uri="{FF2B5EF4-FFF2-40B4-BE49-F238E27FC236}">
                  <a16:creationId xmlns:a16="http://schemas.microsoft.com/office/drawing/2014/main" id="{DB3EBE0C-972E-4F2A-3758-CCA078CE2C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3640817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oogle Shape;106;p2"/>
          <p:cNvPicPr preferRelativeResize="0"/>
          <p:nvPr/>
        </p:nvPicPr>
        <p:blipFill rotWithShape="1">
          <a:blip r:embed="rId2">
            <a:alphaModFix/>
          </a:blip>
          <a:srcRect/>
          <a:stretch/>
        </p:blipFill>
        <p:spPr>
          <a:xfrm>
            <a:off x="9951159" y="27188"/>
            <a:ext cx="2142870" cy="513140"/>
          </a:xfrm>
          <a:prstGeom prst="rect">
            <a:avLst/>
          </a:prstGeom>
          <a:noFill/>
          <a:ln>
            <a:noFill/>
          </a:ln>
        </p:spPr>
      </p:pic>
      <p:sp>
        <p:nvSpPr>
          <p:cNvPr id="27" name="Google Shape;111;p2"/>
          <p:cNvSpPr txBox="1"/>
          <p:nvPr/>
        </p:nvSpPr>
        <p:spPr>
          <a:xfrm>
            <a:off x="389628" y="169573"/>
            <a:ext cx="11188256" cy="1268687"/>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6000"/>
              <a:buFont typeface="Libre Franklin"/>
              <a:buNone/>
            </a:pPr>
            <a:r>
              <a:rPr lang="en-US" sz="4400" b="0" i="0" u="none" strike="noStrike" cap="none">
                <a:solidFill>
                  <a:schemeClr val="dk1"/>
                </a:solidFill>
                <a:latin typeface="Libre Franklin"/>
                <a:ea typeface="Libre Franklin"/>
                <a:cs typeface="Libre Franklin"/>
                <a:sym typeface="Libre Franklin"/>
              </a:rPr>
              <a:t>MODULE OVERVIEW / INTRO</a:t>
            </a:r>
            <a:endParaRPr sz="1200" b="0" i="0" u="none" strike="noStrike" cap="none">
              <a:solidFill>
                <a:schemeClr val="dk1"/>
              </a:solidFill>
              <a:latin typeface="Calibri"/>
              <a:ea typeface="Calibri"/>
              <a:cs typeface="Calibri"/>
              <a:sym typeface="Calibri"/>
            </a:endParaRPr>
          </a:p>
        </p:txBody>
      </p:sp>
      <p:sp>
        <p:nvSpPr>
          <p:cNvPr id="28" name="Google Shape;112;p2"/>
          <p:cNvSpPr txBox="1"/>
          <p:nvPr/>
        </p:nvSpPr>
        <p:spPr>
          <a:xfrm>
            <a:off x="1085436" y="2204737"/>
            <a:ext cx="5210491" cy="1754286"/>
          </a:xfrm>
          <a:prstGeom prst="rect">
            <a:avLst/>
          </a:prstGeom>
          <a:noFill/>
          <a:ln>
            <a:noFill/>
          </a:ln>
        </p:spPr>
        <p:txBody>
          <a:bodyPr spcFirstLastPara="1" wrap="square" lIns="91425" tIns="45700" rIns="91425" bIns="45700" anchor="t" anchorCtr="0">
            <a:spAutoFit/>
          </a:bodyPr>
          <a:lstStyle/>
          <a:p>
            <a:pPr algn="just" defTabSz="685800"/>
            <a:r>
              <a:rPr lang="en-US" dirty="0">
                <a:solidFill>
                  <a:prstClr val="black"/>
                </a:solidFill>
                <a:latin typeface="Segoe UI" panose="020B0502040204020203" pitchFamily="34" charset="0"/>
                <a:cs typeface="Segoe UI" panose="020B0502040204020203" pitchFamily="34" charset="0"/>
              </a:rPr>
              <a:t>Microsoft Word offers a set of tools and automated functions that can be of great help when writing a thesis. From this module, students and researchers will be able to produce draft templates systematically and efficiently in producing quality thesis.</a:t>
            </a:r>
          </a:p>
        </p:txBody>
      </p:sp>
      <p:sp>
        <p:nvSpPr>
          <p:cNvPr id="29" name="Google Shape;113;p2"/>
          <p:cNvSpPr txBox="1"/>
          <p:nvPr/>
        </p:nvSpPr>
        <p:spPr>
          <a:xfrm>
            <a:off x="7559251" y="2117000"/>
            <a:ext cx="4611000" cy="923289"/>
          </a:xfrm>
          <a:prstGeom prst="rect">
            <a:avLst/>
          </a:prstGeom>
          <a:noFill/>
          <a:ln>
            <a:noFill/>
          </a:ln>
        </p:spPr>
        <p:txBody>
          <a:bodyPr spcFirstLastPara="1" wrap="square" lIns="91425" tIns="45700" rIns="91425" bIns="45700" anchor="t" anchorCtr="0">
            <a:spAutoFit/>
          </a:bodyPr>
          <a:lstStyle/>
          <a:p>
            <a:pPr defTabSz="685800"/>
            <a:r>
              <a:rPr lang="en-US" dirty="0">
                <a:solidFill>
                  <a:prstClr val="black"/>
                </a:solidFill>
                <a:latin typeface="Segoe UI" panose="020B0502040204020203" pitchFamily="34" charset="0"/>
                <a:cs typeface="Segoe UI" panose="020B0502040204020203" pitchFamily="34" charset="0"/>
              </a:rPr>
              <a:t> Handling and demonstrate technique to: </a:t>
            </a:r>
          </a:p>
          <a:p>
            <a:pPr defTabSz="685800"/>
            <a:r>
              <a:rPr lang="en-US" dirty="0">
                <a:solidFill>
                  <a:prstClr val="black"/>
                </a:solidFill>
                <a:latin typeface="Segoe UI" panose="020B0502040204020203" pitchFamily="34" charset="0"/>
                <a:cs typeface="Segoe UI" panose="020B0502040204020203" pitchFamily="34" charset="0"/>
              </a:rPr>
              <a:t>1. Use important button in MS Word for formatting</a:t>
            </a:r>
          </a:p>
        </p:txBody>
      </p:sp>
      <p:sp>
        <p:nvSpPr>
          <p:cNvPr id="30" name="Google Shape;114;p2"/>
          <p:cNvSpPr/>
          <p:nvPr/>
        </p:nvSpPr>
        <p:spPr>
          <a:xfrm>
            <a:off x="388435" y="1585566"/>
            <a:ext cx="581231" cy="629881"/>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Quattrocento Sans"/>
              <a:buNone/>
            </a:pPr>
            <a:r>
              <a:rPr lang="en-US" sz="3600" b="1" i="0" u="none" strike="noStrike" cap="none">
                <a:solidFill>
                  <a:schemeClr val="lt1"/>
                </a:solidFill>
                <a:latin typeface="Quattrocento Sans"/>
                <a:ea typeface="Quattrocento Sans"/>
                <a:cs typeface="Quattrocento Sans"/>
                <a:sym typeface="Quattrocento Sans"/>
              </a:rPr>
              <a:t>1</a:t>
            </a:r>
            <a:endParaRPr sz="1800" b="0" i="0" u="none" strike="noStrike" cap="none">
              <a:solidFill>
                <a:schemeClr val="dk1"/>
              </a:solidFill>
              <a:latin typeface="Calibri"/>
              <a:ea typeface="Calibri"/>
              <a:cs typeface="Calibri"/>
              <a:sym typeface="Calibri"/>
            </a:endParaRPr>
          </a:p>
        </p:txBody>
      </p:sp>
      <p:sp>
        <p:nvSpPr>
          <p:cNvPr id="31" name="Google Shape;115;p2"/>
          <p:cNvSpPr/>
          <p:nvPr/>
        </p:nvSpPr>
        <p:spPr>
          <a:xfrm>
            <a:off x="6850128" y="1580645"/>
            <a:ext cx="581231" cy="629881"/>
          </a:xfrm>
          <a:prstGeom prst="ellipse">
            <a:avLst/>
          </a:prstGeom>
          <a:solidFill>
            <a:srgbClr val="92D05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Quattrocento Sans"/>
              <a:buNone/>
            </a:pPr>
            <a:r>
              <a:rPr lang="en-US" sz="3600" b="1" i="0" u="none" strike="noStrike" cap="none">
                <a:solidFill>
                  <a:schemeClr val="lt1"/>
                </a:solidFill>
                <a:latin typeface="Quattrocento Sans"/>
                <a:ea typeface="Quattrocento Sans"/>
                <a:cs typeface="Quattrocento Sans"/>
                <a:sym typeface="Quattrocento Sans"/>
              </a:rPr>
              <a:t>2</a:t>
            </a:r>
            <a:endParaRPr sz="1800" b="0" i="0" u="none" strike="noStrike" cap="none">
              <a:solidFill>
                <a:schemeClr val="dk1"/>
              </a:solidFill>
              <a:latin typeface="Calibri"/>
              <a:ea typeface="Calibri"/>
              <a:cs typeface="Calibri"/>
              <a:sym typeface="Calibri"/>
            </a:endParaRPr>
          </a:p>
        </p:txBody>
      </p:sp>
      <p:sp>
        <p:nvSpPr>
          <p:cNvPr id="32" name="Google Shape;116;p2"/>
          <p:cNvSpPr txBox="1"/>
          <p:nvPr/>
        </p:nvSpPr>
        <p:spPr>
          <a:xfrm>
            <a:off x="1085437" y="1741288"/>
            <a:ext cx="3359988" cy="400069"/>
          </a:xfrm>
          <a:prstGeom prst="rect">
            <a:avLst/>
          </a:prstGeom>
          <a:noFill/>
          <a:ln>
            <a:noFill/>
          </a:ln>
        </p:spPr>
        <p:txBody>
          <a:bodyPr spcFirstLastPara="1" wrap="square" lIns="91425" tIns="45700" rIns="91425" bIns="45700" anchor="t" anchorCtr="0">
            <a:spAutoFit/>
          </a:bodyPr>
          <a:lstStyle/>
          <a:p>
            <a:pPr defTabSz="685800"/>
            <a:r>
              <a:rPr lang="en-US" sz="2000" b="1" dirty="0">
                <a:solidFill>
                  <a:prstClr val="black"/>
                </a:solidFill>
                <a:latin typeface="Segoe UI" panose="020B0502040204020203" pitchFamily="34" charset="0"/>
                <a:cs typeface="Segoe UI" panose="020B0502040204020203" pitchFamily="34" charset="0"/>
              </a:rPr>
              <a:t>What is LMS 302 Module?</a:t>
            </a:r>
          </a:p>
        </p:txBody>
      </p:sp>
      <p:sp>
        <p:nvSpPr>
          <p:cNvPr id="33" name="Google Shape;117;p2"/>
          <p:cNvSpPr txBox="1"/>
          <p:nvPr/>
        </p:nvSpPr>
        <p:spPr>
          <a:xfrm>
            <a:off x="7483062" y="1672805"/>
            <a:ext cx="3359988" cy="4375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Quattrocento Sans"/>
              <a:buNone/>
            </a:pPr>
            <a:r>
              <a:rPr lang="en-US" sz="2000" b="1" i="0" u="none" strike="noStrike" cap="none">
                <a:solidFill>
                  <a:schemeClr val="dk1"/>
                </a:solidFill>
                <a:latin typeface="Quattrocento Sans"/>
                <a:ea typeface="Quattrocento Sans"/>
                <a:cs typeface="Quattrocento Sans"/>
                <a:sym typeface="Quattrocento Sans"/>
              </a:rPr>
              <a:t>Module highlight : </a:t>
            </a:r>
            <a:endParaRPr sz="1800" b="0" i="0" u="none" strike="noStrike" cap="none">
              <a:solidFill>
                <a:schemeClr val="dk1"/>
              </a:solidFill>
              <a:latin typeface="Calibri"/>
              <a:ea typeface="Calibri"/>
              <a:cs typeface="Calibri"/>
              <a:sym typeface="Calibri"/>
            </a:endParaRPr>
          </a:p>
        </p:txBody>
      </p:sp>
      <p:sp>
        <p:nvSpPr>
          <p:cNvPr id="34" name="Google Shape;118;p2"/>
          <p:cNvSpPr txBox="1"/>
          <p:nvPr/>
        </p:nvSpPr>
        <p:spPr>
          <a:xfrm>
            <a:off x="969665" y="4963955"/>
            <a:ext cx="7259935" cy="646290"/>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chemeClr val="dk1"/>
              </a:buClr>
              <a:buSzPts val="1800"/>
              <a:buFont typeface="Quattrocento Sans"/>
              <a:buAutoNum type="arabicPeriod"/>
            </a:pPr>
            <a:r>
              <a:rPr lang="en-US" sz="1800" b="0" i="0" u="none" strike="noStrike" cap="none" dirty="0">
                <a:solidFill>
                  <a:schemeClr val="dk1"/>
                </a:solidFill>
                <a:latin typeface="Arial"/>
                <a:ea typeface="Arial"/>
                <a:cs typeface="Arial"/>
                <a:sym typeface="Arial"/>
              </a:rPr>
              <a:t>Online via Webex, Google Meet, Google Classroom</a:t>
            </a:r>
            <a:endParaRPr sz="1800" b="0" i="0" u="none" strike="noStrike" cap="none" dirty="0">
              <a:solidFill>
                <a:schemeClr val="dk1"/>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1800"/>
              <a:buFont typeface="Quattrocento Sans"/>
              <a:buAutoNum type="arabicPeriod"/>
            </a:pPr>
            <a:r>
              <a:rPr lang="en-US" sz="1800" b="0" i="0" u="none" strike="noStrike" cap="none" dirty="0">
                <a:solidFill>
                  <a:schemeClr val="dk1"/>
                </a:solidFill>
                <a:latin typeface="Arial"/>
                <a:ea typeface="Arial"/>
                <a:cs typeface="Arial"/>
                <a:sym typeface="Arial"/>
              </a:rPr>
              <a:t>Face to Face : IT Centre    </a:t>
            </a:r>
            <a:endParaRPr sz="1800" b="0" i="0" u="none" strike="noStrike" cap="none" dirty="0">
              <a:solidFill>
                <a:schemeClr val="dk1"/>
              </a:solidFill>
              <a:latin typeface="Arial"/>
              <a:ea typeface="Arial"/>
              <a:cs typeface="Arial"/>
              <a:sym typeface="Arial"/>
            </a:endParaRPr>
          </a:p>
        </p:txBody>
      </p:sp>
      <p:sp>
        <p:nvSpPr>
          <p:cNvPr id="35" name="Google Shape;119;p2"/>
          <p:cNvSpPr/>
          <p:nvPr/>
        </p:nvSpPr>
        <p:spPr>
          <a:xfrm>
            <a:off x="416013" y="4441150"/>
            <a:ext cx="581231" cy="622824"/>
          </a:xfrm>
          <a:prstGeom prst="ellipse">
            <a:avLst/>
          </a:prstGeom>
          <a:solidFill>
            <a:srgbClr val="7030A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Quattrocento Sans"/>
              <a:buNone/>
            </a:pPr>
            <a:r>
              <a:rPr lang="en-US" sz="3600" b="1" i="0" u="none" strike="noStrike" cap="none">
                <a:solidFill>
                  <a:schemeClr val="lt1"/>
                </a:solidFill>
                <a:latin typeface="Quattrocento Sans"/>
                <a:ea typeface="Quattrocento Sans"/>
                <a:cs typeface="Quattrocento Sans"/>
                <a:sym typeface="Quattrocento Sans"/>
              </a:rPr>
              <a:t>3</a:t>
            </a:r>
            <a:endParaRPr sz="1800" b="0" i="0" u="none" strike="noStrike" cap="none">
              <a:solidFill>
                <a:schemeClr val="dk1"/>
              </a:solidFill>
              <a:latin typeface="Calibri"/>
              <a:ea typeface="Calibri"/>
              <a:cs typeface="Calibri"/>
              <a:sym typeface="Calibri"/>
            </a:endParaRPr>
          </a:p>
        </p:txBody>
      </p:sp>
      <p:sp>
        <p:nvSpPr>
          <p:cNvPr id="36" name="Google Shape;120;p2"/>
          <p:cNvSpPr txBox="1"/>
          <p:nvPr/>
        </p:nvSpPr>
        <p:spPr>
          <a:xfrm>
            <a:off x="1085437" y="4582566"/>
            <a:ext cx="3359988" cy="4375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Quattrocento Sans"/>
              <a:buNone/>
            </a:pPr>
            <a:r>
              <a:rPr lang="en-US" sz="2000" b="1" i="0" u="none" strike="noStrike" cap="none">
                <a:solidFill>
                  <a:schemeClr val="dk1"/>
                </a:solidFill>
                <a:latin typeface="Quattrocento Sans"/>
                <a:ea typeface="Quattrocento Sans"/>
                <a:cs typeface="Quattrocento Sans"/>
                <a:sym typeface="Quattrocento Sans"/>
              </a:rPr>
              <a:t>Teaching Medium</a:t>
            </a:r>
            <a:endParaRPr sz="2000" b="1" i="0" u="none" strike="noStrike" cap="none">
              <a:solidFill>
                <a:schemeClr val="dk1"/>
              </a:solidFill>
              <a:latin typeface="Quattrocento Sans"/>
              <a:ea typeface="Quattrocento Sans"/>
              <a:cs typeface="Quattrocento Sans"/>
              <a:sym typeface="Quattrocento Sans"/>
            </a:endParaRPr>
          </a:p>
        </p:txBody>
      </p:sp>
      <p:sp>
        <p:nvSpPr>
          <p:cNvPr id="37" name="Google Shape;121;p2"/>
          <p:cNvSpPr txBox="1"/>
          <p:nvPr/>
        </p:nvSpPr>
        <p:spPr>
          <a:xfrm>
            <a:off x="7483062" y="4761994"/>
            <a:ext cx="4447134" cy="36929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1 to 2 Hour(s)</a:t>
            </a:r>
            <a:endParaRPr sz="1800" b="0" i="0" u="none" strike="noStrike" cap="none">
              <a:solidFill>
                <a:schemeClr val="dk1"/>
              </a:solidFill>
              <a:latin typeface="Arial"/>
              <a:ea typeface="Arial"/>
              <a:cs typeface="Arial"/>
              <a:sym typeface="Arial"/>
            </a:endParaRPr>
          </a:p>
        </p:txBody>
      </p:sp>
      <p:sp>
        <p:nvSpPr>
          <p:cNvPr id="38" name="Google Shape;122;p2"/>
          <p:cNvSpPr/>
          <p:nvPr/>
        </p:nvSpPr>
        <p:spPr>
          <a:xfrm>
            <a:off x="6849978" y="4294711"/>
            <a:ext cx="581231" cy="629881"/>
          </a:xfrm>
          <a:prstGeom prst="ellipse">
            <a:avLst/>
          </a:prstGeom>
          <a:solidFill>
            <a:srgbClr val="FF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Quattrocento Sans"/>
              <a:buNone/>
            </a:pPr>
            <a:r>
              <a:rPr lang="en-US" sz="3600" b="1" i="0" u="none" strike="noStrike" cap="none">
                <a:solidFill>
                  <a:schemeClr val="lt1"/>
                </a:solidFill>
                <a:latin typeface="Quattrocento Sans"/>
                <a:ea typeface="Quattrocento Sans"/>
                <a:cs typeface="Quattrocento Sans"/>
                <a:sym typeface="Quattrocento Sans"/>
              </a:rPr>
              <a:t>4</a:t>
            </a:r>
            <a:endParaRPr sz="1800" b="0" i="0" u="none" strike="noStrike" cap="none">
              <a:solidFill>
                <a:schemeClr val="dk1"/>
              </a:solidFill>
              <a:latin typeface="Calibri"/>
              <a:ea typeface="Calibri"/>
              <a:cs typeface="Calibri"/>
              <a:sym typeface="Calibri"/>
            </a:endParaRPr>
          </a:p>
        </p:txBody>
      </p:sp>
      <p:sp>
        <p:nvSpPr>
          <p:cNvPr id="39" name="Google Shape;123;p2"/>
          <p:cNvSpPr txBox="1"/>
          <p:nvPr/>
        </p:nvSpPr>
        <p:spPr>
          <a:xfrm>
            <a:off x="7483062" y="4373795"/>
            <a:ext cx="3359988" cy="4375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Quattrocento Sans"/>
              <a:buNone/>
            </a:pPr>
            <a:r>
              <a:rPr lang="en-US" sz="2000" b="1" i="0" u="none" strike="noStrike" cap="none">
                <a:solidFill>
                  <a:schemeClr val="dk1"/>
                </a:solidFill>
                <a:latin typeface="Quattrocento Sans"/>
                <a:ea typeface="Quattrocento Sans"/>
                <a:cs typeface="Quattrocento Sans"/>
                <a:sym typeface="Quattrocento Sans"/>
              </a:rPr>
              <a:t>Duration</a:t>
            </a:r>
            <a:endParaRPr sz="1800" b="0" i="0" u="none" strike="noStrike" cap="none">
              <a:solidFill>
                <a:schemeClr val="dk1"/>
              </a:solidFill>
              <a:latin typeface="Calibri"/>
              <a:ea typeface="Calibri"/>
              <a:cs typeface="Calibri"/>
              <a:sym typeface="Calibri"/>
            </a:endParaRPr>
          </a:p>
        </p:txBody>
      </p:sp>
      <p:grpSp>
        <p:nvGrpSpPr>
          <p:cNvPr id="5" name="Group 4">
            <a:extLst>
              <a:ext uri="{FF2B5EF4-FFF2-40B4-BE49-F238E27FC236}">
                <a16:creationId xmlns:a16="http://schemas.microsoft.com/office/drawing/2014/main" id="{1C92AFBE-4E94-3F01-9B8E-B253292E106C}"/>
              </a:ext>
            </a:extLst>
          </p:cNvPr>
          <p:cNvGrpSpPr/>
          <p:nvPr/>
        </p:nvGrpSpPr>
        <p:grpSpPr>
          <a:xfrm>
            <a:off x="76200" y="6400800"/>
            <a:ext cx="2362200" cy="430943"/>
            <a:chOff x="4586052" y="6083722"/>
            <a:chExt cx="2933978" cy="629881"/>
          </a:xfrm>
        </p:grpSpPr>
        <p:pic>
          <p:nvPicPr>
            <p:cNvPr id="6" name="Picture 4">
              <a:extLst>
                <a:ext uri="{FF2B5EF4-FFF2-40B4-BE49-F238E27FC236}">
                  <a16:creationId xmlns:a16="http://schemas.microsoft.com/office/drawing/2014/main" id="{09C3CC89-EAE7-E7B2-7A5C-A38BE7951B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close-up of a label&#10;&#10;Description automatically generated">
              <a:extLst>
                <a:ext uri="{FF2B5EF4-FFF2-40B4-BE49-F238E27FC236}">
                  <a16:creationId xmlns:a16="http://schemas.microsoft.com/office/drawing/2014/main" id="{C4111921-FB0C-CB53-57E2-0329FC89F7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735048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3A6AC-4AAB-43CD-9994-2B82F096DE86}"/>
              </a:ext>
            </a:extLst>
          </p:cNvPr>
          <p:cNvSpPr>
            <a:spLocks noGrp="1"/>
          </p:cNvSpPr>
          <p:nvPr>
            <p:ph type="title"/>
          </p:nvPr>
        </p:nvSpPr>
        <p:spPr>
          <a:xfrm>
            <a:off x="1048591" y="787814"/>
            <a:ext cx="10515600" cy="1325563"/>
          </a:xfrm>
        </p:spPr>
        <p:txBody>
          <a:bodyPr>
            <a:normAutofit/>
          </a:bodyPr>
          <a:lstStyle/>
          <a:p>
            <a:pPr algn="ctr"/>
            <a:r>
              <a:rPr lang="en-US" sz="4400" b="1" dirty="0"/>
              <a:t>STEP 1: CHOOSE A DIFFERENT FORMAT FOR THE TOC</a:t>
            </a:r>
            <a:endParaRPr lang="en-MY" sz="4400" b="1" dirty="0"/>
          </a:p>
        </p:txBody>
      </p:sp>
      <p:pic>
        <p:nvPicPr>
          <p:cNvPr id="4" name="Content Placeholder 3">
            <a:extLst>
              <a:ext uri="{FF2B5EF4-FFF2-40B4-BE49-F238E27FC236}">
                <a16:creationId xmlns:a16="http://schemas.microsoft.com/office/drawing/2014/main" id="{CF58FCF6-8CEE-4C9B-B329-9B909A4FE851}"/>
              </a:ext>
            </a:extLst>
          </p:cNvPr>
          <p:cNvPicPr>
            <a:picLocks noGrp="1" noChangeAspect="1"/>
          </p:cNvPicPr>
          <p:nvPr>
            <p:ph idx="1"/>
          </p:nvPr>
        </p:nvPicPr>
        <p:blipFill>
          <a:blip r:embed="rId2"/>
          <a:stretch>
            <a:fillRect/>
          </a:stretch>
        </p:blipFill>
        <p:spPr>
          <a:xfrm>
            <a:off x="4028255" y="3006906"/>
            <a:ext cx="5877745" cy="3753374"/>
          </a:xfrm>
          <a:prstGeom prst="rect">
            <a:avLst/>
          </a:prstGeom>
        </p:spPr>
      </p:pic>
      <p:sp>
        <p:nvSpPr>
          <p:cNvPr id="6" name="Content Placeholder 2">
            <a:extLst>
              <a:ext uri="{FF2B5EF4-FFF2-40B4-BE49-F238E27FC236}">
                <a16:creationId xmlns:a16="http://schemas.microsoft.com/office/drawing/2014/main" id="{670BC435-DC79-441B-9E2F-66719869151B}"/>
              </a:ext>
            </a:extLst>
          </p:cNvPr>
          <p:cNvSpPr txBox="1">
            <a:spLocks/>
          </p:cNvSpPr>
          <p:nvPr/>
        </p:nvSpPr>
        <p:spPr>
          <a:xfrm>
            <a:off x="838200" y="2141005"/>
            <a:ext cx="10609874" cy="465296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n-US" sz="2800" dirty="0">
                <a:solidFill>
                  <a:srgbClr val="1D1E20"/>
                </a:solidFill>
              </a:rPr>
              <a:t>You can change an entire table by choosing a different format. In the </a:t>
            </a:r>
            <a:r>
              <a:rPr lang="en-US" sz="2800" b="1" dirty="0">
                <a:solidFill>
                  <a:srgbClr val="1D1E20"/>
                </a:solidFill>
              </a:rPr>
              <a:t>General</a:t>
            </a:r>
            <a:r>
              <a:rPr lang="en-US" sz="2800" dirty="0">
                <a:solidFill>
                  <a:srgbClr val="1D1E20"/>
                </a:solidFill>
              </a:rPr>
              <a:t> section, expand the dropdown for </a:t>
            </a:r>
            <a:r>
              <a:rPr lang="en-US" sz="2800" b="1" dirty="0">
                <a:solidFill>
                  <a:srgbClr val="1D1E20"/>
                </a:solidFill>
              </a:rPr>
              <a:t>Formats</a:t>
            </a:r>
            <a:r>
              <a:rPr lang="en-US" sz="2800" dirty="0">
                <a:solidFill>
                  <a:srgbClr val="1D1E20"/>
                </a:solidFill>
              </a:rPr>
              <a:t> and choose an appearance.</a:t>
            </a:r>
            <a:endParaRPr lang="en-MY" sz="2800" dirty="0"/>
          </a:p>
        </p:txBody>
      </p:sp>
      <p:pic>
        <p:nvPicPr>
          <p:cNvPr id="8" name="Google Shape;106;p2"/>
          <p:cNvPicPr preferRelativeResize="0"/>
          <p:nvPr/>
        </p:nvPicPr>
        <p:blipFill rotWithShape="1">
          <a:blip r:embed="rId3">
            <a:alphaModFix/>
          </a:blip>
          <a:srcRect/>
          <a:stretch/>
        </p:blipFill>
        <p:spPr>
          <a:xfrm>
            <a:off x="9906000" y="141865"/>
            <a:ext cx="2142870" cy="513140"/>
          </a:xfrm>
          <a:prstGeom prst="rect">
            <a:avLst/>
          </a:prstGeom>
          <a:noFill/>
          <a:ln>
            <a:noFill/>
          </a:ln>
        </p:spPr>
      </p:pic>
      <p:grpSp>
        <p:nvGrpSpPr>
          <p:cNvPr id="3" name="Group 2">
            <a:extLst>
              <a:ext uri="{FF2B5EF4-FFF2-40B4-BE49-F238E27FC236}">
                <a16:creationId xmlns:a16="http://schemas.microsoft.com/office/drawing/2014/main" id="{18F1F75A-DD5A-94DC-D3D2-52848F46CD43}"/>
              </a:ext>
            </a:extLst>
          </p:cNvPr>
          <p:cNvGrpSpPr/>
          <p:nvPr/>
        </p:nvGrpSpPr>
        <p:grpSpPr>
          <a:xfrm>
            <a:off x="76200" y="6400800"/>
            <a:ext cx="2362200" cy="430943"/>
            <a:chOff x="4586052" y="6083722"/>
            <a:chExt cx="2933978" cy="629881"/>
          </a:xfrm>
        </p:grpSpPr>
        <p:pic>
          <p:nvPicPr>
            <p:cNvPr id="5" name="Picture 4">
              <a:extLst>
                <a:ext uri="{FF2B5EF4-FFF2-40B4-BE49-F238E27FC236}">
                  <a16:creationId xmlns:a16="http://schemas.microsoft.com/office/drawing/2014/main" id="{281C54B2-DFD4-B747-CC05-267242B7856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close-up of a label&#10;&#10;Description automatically generated">
              <a:extLst>
                <a:ext uri="{FF2B5EF4-FFF2-40B4-BE49-F238E27FC236}">
                  <a16:creationId xmlns:a16="http://schemas.microsoft.com/office/drawing/2014/main" id="{AFB5CE00-FD64-0BB7-7649-4AB5D466A9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1888374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642FB-8B45-42B3-A02B-D4C247FDAD31}"/>
              </a:ext>
            </a:extLst>
          </p:cNvPr>
          <p:cNvSpPr>
            <a:spLocks noGrp="1"/>
          </p:cNvSpPr>
          <p:nvPr>
            <p:ph type="title"/>
          </p:nvPr>
        </p:nvSpPr>
        <p:spPr>
          <a:xfrm>
            <a:off x="838200" y="681038"/>
            <a:ext cx="9201150" cy="1325563"/>
          </a:xfrm>
        </p:spPr>
        <p:txBody>
          <a:bodyPr>
            <a:normAutofit/>
          </a:bodyPr>
          <a:lstStyle/>
          <a:p>
            <a:pPr algn="ctr"/>
            <a:r>
              <a:rPr lang="en-US" sz="4400" b="1" dirty="0"/>
              <a:t>STEP 2: CHANGE THE APPEARANCE OF THE ITEMS IN THE TOC</a:t>
            </a:r>
            <a:endParaRPr lang="en-MY" sz="4400" b="1" dirty="0"/>
          </a:p>
        </p:txBody>
      </p:sp>
      <p:sp>
        <p:nvSpPr>
          <p:cNvPr id="3" name="Content Placeholder 2">
            <a:extLst>
              <a:ext uri="{FF2B5EF4-FFF2-40B4-BE49-F238E27FC236}">
                <a16:creationId xmlns:a16="http://schemas.microsoft.com/office/drawing/2014/main" id="{B82122C4-16D0-4EE7-A3C7-A55926E8223D}"/>
              </a:ext>
            </a:extLst>
          </p:cNvPr>
          <p:cNvSpPr>
            <a:spLocks noGrp="1"/>
          </p:cNvSpPr>
          <p:nvPr>
            <p:ph idx="1"/>
          </p:nvPr>
        </p:nvSpPr>
        <p:spPr>
          <a:xfrm>
            <a:off x="805314" y="2061510"/>
            <a:ext cx="10515600" cy="4351338"/>
          </a:xfrm>
        </p:spPr>
        <p:txBody>
          <a:bodyPr>
            <a:normAutofit/>
          </a:bodyPr>
          <a:lstStyle/>
          <a:p>
            <a:pPr algn="just"/>
            <a:r>
              <a:rPr lang="en-US" sz="2400" dirty="0"/>
              <a:t>Remember, the appearance of your TOC is ultimately controlled by style definitions. You may want to tweak the overall look of the TOC by creating your own styles for the headings. These modified styles can be saved alongside the in-built ones and applied across the document for a consistent look. Follow these steps.</a:t>
            </a:r>
          </a:p>
          <a:p>
            <a:pPr lvl="1" algn="just"/>
            <a:r>
              <a:rPr lang="en-US" sz="2400" dirty="0"/>
              <a:t>Click </a:t>
            </a:r>
            <a:r>
              <a:rPr lang="en-US" sz="2400" b="1" dirty="0"/>
              <a:t>Modify</a:t>
            </a:r>
            <a:r>
              <a:rPr lang="en-US" sz="2400" dirty="0"/>
              <a:t>. If the Modify button is grayed out, change </a:t>
            </a:r>
            <a:r>
              <a:rPr lang="en-US" sz="2400" b="1" dirty="0"/>
              <a:t>Formats</a:t>
            </a:r>
            <a:r>
              <a:rPr lang="en-US" sz="2400" dirty="0"/>
              <a:t> to </a:t>
            </a:r>
            <a:r>
              <a:rPr lang="en-US" sz="2400" b="1" dirty="0"/>
              <a:t>From template</a:t>
            </a:r>
            <a:r>
              <a:rPr lang="en-US" sz="2400" dirty="0"/>
              <a:t>.</a:t>
            </a:r>
          </a:p>
          <a:p>
            <a:pPr algn="just"/>
            <a:endParaRPr lang="en-MY" sz="2400" dirty="0"/>
          </a:p>
        </p:txBody>
      </p:sp>
      <p:pic>
        <p:nvPicPr>
          <p:cNvPr id="4" name="Picture 3">
            <a:extLst>
              <a:ext uri="{FF2B5EF4-FFF2-40B4-BE49-F238E27FC236}">
                <a16:creationId xmlns:a16="http://schemas.microsoft.com/office/drawing/2014/main" id="{1F467F7E-A983-4303-A319-9C9528F73602}"/>
              </a:ext>
            </a:extLst>
          </p:cNvPr>
          <p:cNvPicPr>
            <a:picLocks noChangeAspect="1"/>
          </p:cNvPicPr>
          <p:nvPr/>
        </p:nvPicPr>
        <p:blipFill>
          <a:blip r:embed="rId2"/>
          <a:stretch>
            <a:fillRect/>
          </a:stretch>
        </p:blipFill>
        <p:spPr>
          <a:xfrm>
            <a:off x="2819891" y="4328211"/>
            <a:ext cx="7619509" cy="2381741"/>
          </a:xfrm>
          <a:prstGeom prst="rect">
            <a:avLst/>
          </a:prstGeom>
        </p:spPr>
      </p:pic>
      <p:pic>
        <p:nvPicPr>
          <p:cNvPr id="7" name="Google Shape;106;p2"/>
          <p:cNvPicPr preferRelativeResize="0"/>
          <p:nvPr/>
        </p:nvPicPr>
        <p:blipFill rotWithShape="1">
          <a:blip r:embed="rId3">
            <a:alphaModFix/>
          </a:blip>
          <a:srcRect/>
          <a:stretch/>
        </p:blipFill>
        <p:spPr>
          <a:xfrm>
            <a:off x="9906000" y="141865"/>
            <a:ext cx="2142870" cy="513140"/>
          </a:xfrm>
          <a:prstGeom prst="rect">
            <a:avLst/>
          </a:prstGeom>
          <a:noFill/>
          <a:ln>
            <a:noFill/>
          </a:ln>
        </p:spPr>
      </p:pic>
      <p:grpSp>
        <p:nvGrpSpPr>
          <p:cNvPr id="5" name="Group 4">
            <a:extLst>
              <a:ext uri="{FF2B5EF4-FFF2-40B4-BE49-F238E27FC236}">
                <a16:creationId xmlns:a16="http://schemas.microsoft.com/office/drawing/2014/main" id="{F268E30D-E1EC-091F-C061-494640262F38}"/>
              </a:ext>
            </a:extLst>
          </p:cNvPr>
          <p:cNvGrpSpPr/>
          <p:nvPr/>
        </p:nvGrpSpPr>
        <p:grpSpPr>
          <a:xfrm>
            <a:off x="76200" y="6400800"/>
            <a:ext cx="2362200" cy="430943"/>
            <a:chOff x="4586052" y="6083722"/>
            <a:chExt cx="2933978" cy="629881"/>
          </a:xfrm>
        </p:grpSpPr>
        <p:pic>
          <p:nvPicPr>
            <p:cNvPr id="12" name="Picture 4">
              <a:extLst>
                <a:ext uri="{FF2B5EF4-FFF2-40B4-BE49-F238E27FC236}">
                  <a16:creationId xmlns:a16="http://schemas.microsoft.com/office/drawing/2014/main" id="{D05B1C0D-09E6-AFC4-CDF9-5E4531E7A8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close-up of a label&#10;&#10;Description automatically generated">
              <a:extLst>
                <a:ext uri="{FF2B5EF4-FFF2-40B4-BE49-F238E27FC236}">
                  <a16:creationId xmlns:a16="http://schemas.microsoft.com/office/drawing/2014/main" id="{C6896C8B-637C-12FE-E6E0-B76E0FAEA3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2642182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372BBE-6902-4B1C-A06D-BDE3D404D520}"/>
              </a:ext>
            </a:extLst>
          </p:cNvPr>
          <p:cNvSpPr>
            <a:spLocks noGrp="1"/>
          </p:cNvSpPr>
          <p:nvPr>
            <p:ph idx="1"/>
          </p:nvPr>
        </p:nvSpPr>
        <p:spPr>
          <a:xfrm>
            <a:off x="914400" y="1248918"/>
            <a:ext cx="3962400" cy="5643563"/>
          </a:xfrm>
        </p:spPr>
        <p:txBody>
          <a:bodyPr>
            <a:normAutofit/>
          </a:bodyPr>
          <a:lstStyle/>
          <a:p>
            <a:pPr lvl="1" algn="just"/>
            <a:r>
              <a:rPr lang="en-US" sz="2400" dirty="0"/>
              <a:t>In the </a:t>
            </a:r>
            <a:r>
              <a:rPr lang="en-US" sz="2400" b="1" dirty="0"/>
              <a:t>Styles</a:t>
            </a:r>
            <a:r>
              <a:rPr lang="en-US" sz="2400" dirty="0"/>
              <a:t> list, click the level that you want to change and then click </a:t>
            </a:r>
            <a:r>
              <a:rPr lang="en-US" sz="2400" b="1" dirty="0"/>
              <a:t>Modify</a:t>
            </a:r>
            <a:r>
              <a:rPr lang="en-US" sz="2400" dirty="0"/>
              <a:t>. Here, TOC 1 corresponds to heading level 1 in your document, TOC 2 to heading level 2, TOC 3  to heading 3 and so on.</a:t>
            </a:r>
            <a:endParaRPr lang="en-MY" sz="2400" dirty="0"/>
          </a:p>
        </p:txBody>
      </p:sp>
      <p:pic>
        <p:nvPicPr>
          <p:cNvPr id="4" name="Picture 3">
            <a:extLst>
              <a:ext uri="{FF2B5EF4-FFF2-40B4-BE49-F238E27FC236}">
                <a16:creationId xmlns:a16="http://schemas.microsoft.com/office/drawing/2014/main" id="{82B309D7-CC9E-4489-9215-F0016AF09E94}"/>
              </a:ext>
            </a:extLst>
          </p:cNvPr>
          <p:cNvPicPr>
            <a:picLocks noChangeAspect="1"/>
          </p:cNvPicPr>
          <p:nvPr/>
        </p:nvPicPr>
        <p:blipFill>
          <a:blip r:embed="rId2"/>
          <a:stretch>
            <a:fillRect/>
          </a:stretch>
        </p:blipFill>
        <p:spPr>
          <a:xfrm>
            <a:off x="5019125" y="1025883"/>
            <a:ext cx="6410875" cy="5257800"/>
          </a:xfrm>
          <a:prstGeom prst="rect">
            <a:avLst/>
          </a:prstGeom>
        </p:spPr>
      </p:pic>
      <p:pic>
        <p:nvPicPr>
          <p:cNvPr id="7" name="Google Shape;106;p2"/>
          <p:cNvPicPr preferRelativeResize="0"/>
          <p:nvPr/>
        </p:nvPicPr>
        <p:blipFill rotWithShape="1">
          <a:blip r:embed="rId3">
            <a:alphaModFix/>
          </a:blip>
          <a:srcRect/>
          <a:stretch/>
        </p:blipFill>
        <p:spPr>
          <a:xfrm>
            <a:off x="9906000" y="141865"/>
            <a:ext cx="2142870" cy="513140"/>
          </a:xfrm>
          <a:prstGeom prst="rect">
            <a:avLst/>
          </a:prstGeom>
          <a:noFill/>
          <a:ln>
            <a:noFill/>
          </a:ln>
        </p:spPr>
      </p:pic>
      <p:grpSp>
        <p:nvGrpSpPr>
          <p:cNvPr id="2" name="Group 1">
            <a:extLst>
              <a:ext uri="{FF2B5EF4-FFF2-40B4-BE49-F238E27FC236}">
                <a16:creationId xmlns:a16="http://schemas.microsoft.com/office/drawing/2014/main" id="{E7074A6B-546B-4827-4D0E-06100ECCAB6A}"/>
              </a:ext>
            </a:extLst>
          </p:cNvPr>
          <p:cNvGrpSpPr/>
          <p:nvPr/>
        </p:nvGrpSpPr>
        <p:grpSpPr>
          <a:xfrm>
            <a:off x="76200" y="6400800"/>
            <a:ext cx="2362200" cy="430943"/>
            <a:chOff x="4586052" y="6083722"/>
            <a:chExt cx="2933978" cy="629881"/>
          </a:xfrm>
        </p:grpSpPr>
        <p:pic>
          <p:nvPicPr>
            <p:cNvPr id="5" name="Picture 4">
              <a:extLst>
                <a:ext uri="{FF2B5EF4-FFF2-40B4-BE49-F238E27FC236}">
                  <a16:creationId xmlns:a16="http://schemas.microsoft.com/office/drawing/2014/main" id="{5D35B9B1-1862-77AC-20F6-F21EBC58CA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close-up of a label&#10;&#10;Description automatically generated">
              <a:extLst>
                <a:ext uri="{FF2B5EF4-FFF2-40B4-BE49-F238E27FC236}">
                  <a16:creationId xmlns:a16="http://schemas.microsoft.com/office/drawing/2014/main" id="{9C1F9A6C-BE5F-343F-6FE6-45BEE825F8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2853853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372BBE-6902-4B1C-A06D-BDE3D404D520}"/>
              </a:ext>
            </a:extLst>
          </p:cNvPr>
          <p:cNvSpPr>
            <a:spLocks noGrp="1"/>
          </p:cNvSpPr>
          <p:nvPr>
            <p:ph idx="1"/>
          </p:nvPr>
        </p:nvSpPr>
        <p:spPr>
          <a:xfrm>
            <a:off x="809912" y="1224062"/>
            <a:ext cx="4450729" cy="5643563"/>
          </a:xfrm>
        </p:spPr>
        <p:txBody>
          <a:bodyPr>
            <a:noAutofit/>
          </a:bodyPr>
          <a:lstStyle/>
          <a:p>
            <a:pPr lvl="1" algn="just"/>
            <a:r>
              <a:rPr lang="en-US" sz="2400" dirty="0"/>
              <a:t>In the </a:t>
            </a:r>
            <a:r>
              <a:rPr lang="en-US" sz="2400" b="1" dirty="0"/>
              <a:t>Modify Style</a:t>
            </a:r>
            <a:r>
              <a:rPr lang="en-US" sz="2400" dirty="0"/>
              <a:t> dialog box, you can change the font or its color. Make any other formatting change like text indentation and then click OK.</a:t>
            </a:r>
          </a:p>
          <a:p>
            <a:pPr lvl="1" algn="just"/>
            <a:r>
              <a:rPr lang="en-US" sz="2400" dirty="0"/>
              <a:t>Before you click OK, you can choose whether the style change applies to the current document or to all future documents. To save it for future use, click the checkbox for </a:t>
            </a:r>
            <a:r>
              <a:rPr lang="en-US" sz="2400" b="1" dirty="0"/>
              <a:t>Add to the Styles gallery</a:t>
            </a:r>
            <a:r>
              <a:rPr lang="en-US" sz="2400" dirty="0"/>
              <a:t>.</a:t>
            </a:r>
            <a:endParaRPr lang="en-MY" sz="2400" dirty="0"/>
          </a:p>
        </p:txBody>
      </p:sp>
      <p:pic>
        <p:nvPicPr>
          <p:cNvPr id="2" name="Picture 1">
            <a:extLst>
              <a:ext uri="{FF2B5EF4-FFF2-40B4-BE49-F238E27FC236}">
                <a16:creationId xmlns:a16="http://schemas.microsoft.com/office/drawing/2014/main" id="{F133CC02-E618-48BC-ACC8-968BDA1BA8BB}"/>
              </a:ext>
            </a:extLst>
          </p:cNvPr>
          <p:cNvPicPr>
            <a:picLocks noChangeAspect="1"/>
          </p:cNvPicPr>
          <p:nvPr/>
        </p:nvPicPr>
        <p:blipFill rotWithShape="1">
          <a:blip r:embed="rId2"/>
          <a:srcRect b="18962"/>
          <a:stretch/>
        </p:blipFill>
        <p:spPr>
          <a:xfrm>
            <a:off x="5410200" y="1143000"/>
            <a:ext cx="6248400" cy="5188812"/>
          </a:xfrm>
          <a:prstGeom prst="rect">
            <a:avLst/>
          </a:prstGeom>
        </p:spPr>
      </p:pic>
      <p:pic>
        <p:nvPicPr>
          <p:cNvPr id="6" name="Google Shape;106;p2"/>
          <p:cNvPicPr preferRelativeResize="0"/>
          <p:nvPr/>
        </p:nvPicPr>
        <p:blipFill rotWithShape="1">
          <a:blip r:embed="rId3">
            <a:alphaModFix/>
          </a:blip>
          <a:srcRect/>
          <a:stretch/>
        </p:blipFill>
        <p:spPr>
          <a:xfrm>
            <a:off x="9906000" y="141865"/>
            <a:ext cx="2142870" cy="513140"/>
          </a:xfrm>
          <a:prstGeom prst="rect">
            <a:avLst/>
          </a:prstGeom>
          <a:noFill/>
          <a:ln>
            <a:noFill/>
          </a:ln>
        </p:spPr>
      </p:pic>
      <p:grpSp>
        <p:nvGrpSpPr>
          <p:cNvPr id="4" name="Group 3">
            <a:extLst>
              <a:ext uri="{FF2B5EF4-FFF2-40B4-BE49-F238E27FC236}">
                <a16:creationId xmlns:a16="http://schemas.microsoft.com/office/drawing/2014/main" id="{4BA37414-5D1E-11B5-09BA-3F73F263B14E}"/>
              </a:ext>
            </a:extLst>
          </p:cNvPr>
          <p:cNvGrpSpPr/>
          <p:nvPr/>
        </p:nvGrpSpPr>
        <p:grpSpPr>
          <a:xfrm>
            <a:off x="76200" y="6400800"/>
            <a:ext cx="2362200" cy="430943"/>
            <a:chOff x="4586052" y="6083722"/>
            <a:chExt cx="2933978" cy="629881"/>
          </a:xfrm>
        </p:grpSpPr>
        <p:pic>
          <p:nvPicPr>
            <p:cNvPr id="11" name="Picture 4">
              <a:extLst>
                <a:ext uri="{FF2B5EF4-FFF2-40B4-BE49-F238E27FC236}">
                  <a16:creationId xmlns:a16="http://schemas.microsoft.com/office/drawing/2014/main" id="{0CDE4F4E-31BA-831A-9250-8694DC94BB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close-up of a label&#10;&#10;Description automatically generated">
              <a:extLst>
                <a:ext uri="{FF2B5EF4-FFF2-40B4-BE49-F238E27FC236}">
                  <a16:creationId xmlns:a16="http://schemas.microsoft.com/office/drawing/2014/main" id="{B6F5F3DB-96FE-5EEA-E6D4-7F43C2C17B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1987733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E6AD7-BC96-440D-AC90-3E7ABF1C12F4}"/>
              </a:ext>
            </a:extLst>
          </p:cNvPr>
          <p:cNvSpPr>
            <a:spLocks noGrp="1"/>
          </p:cNvSpPr>
          <p:nvPr>
            <p:ph type="title"/>
          </p:nvPr>
        </p:nvSpPr>
        <p:spPr>
          <a:xfrm>
            <a:off x="1143000" y="852709"/>
            <a:ext cx="9194898" cy="1325563"/>
          </a:xfrm>
        </p:spPr>
        <p:txBody>
          <a:bodyPr>
            <a:normAutofit/>
          </a:bodyPr>
          <a:lstStyle/>
          <a:p>
            <a:pPr algn="ctr"/>
            <a:r>
              <a:rPr lang="en-US" sz="4400" b="1" dirty="0"/>
              <a:t>STEP 3: CHANGE THE LEVELS OF THE STYLE HEADINGS SHOWN</a:t>
            </a:r>
            <a:endParaRPr lang="en-MY" sz="4400" b="1" dirty="0"/>
          </a:p>
        </p:txBody>
      </p:sp>
      <p:sp>
        <p:nvSpPr>
          <p:cNvPr id="3" name="Content Placeholder 2">
            <a:extLst>
              <a:ext uri="{FF2B5EF4-FFF2-40B4-BE49-F238E27FC236}">
                <a16:creationId xmlns:a16="http://schemas.microsoft.com/office/drawing/2014/main" id="{E219F76C-CA91-4DAF-BF47-0319A7BB6D24}"/>
              </a:ext>
            </a:extLst>
          </p:cNvPr>
          <p:cNvSpPr>
            <a:spLocks noGrp="1"/>
          </p:cNvSpPr>
          <p:nvPr>
            <p:ph idx="1"/>
          </p:nvPr>
        </p:nvSpPr>
        <p:spPr>
          <a:xfrm>
            <a:off x="838200" y="2211144"/>
            <a:ext cx="10515600" cy="4351338"/>
          </a:xfrm>
        </p:spPr>
        <p:txBody>
          <a:bodyPr>
            <a:normAutofit/>
          </a:bodyPr>
          <a:lstStyle/>
          <a:p>
            <a:pPr algn="just"/>
            <a:r>
              <a:rPr lang="en-US" sz="2400" dirty="0"/>
              <a:t>A TOC can be itemized, or you can just include the major sections. The </a:t>
            </a:r>
            <a:r>
              <a:rPr lang="en-US" sz="2400" b="1" dirty="0"/>
              <a:t>Show levels</a:t>
            </a:r>
            <a:r>
              <a:rPr lang="en-US" sz="2400" dirty="0"/>
              <a:t> number allows you to change the number of levels displayed in your table of contents. The “Levels” here refers to the style headings you have applied to your sections.</a:t>
            </a:r>
          </a:p>
          <a:p>
            <a:pPr algn="just"/>
            <a:r>
              <a:rPr lang="en-US" sz="2400" dirty="0"/>
              <a:t>For instance: H1, H2, H3… etc. If you set it on 2, then all text with the Heading 1 style or the Heading 2 style is displayed.</a:t>
            </a:r>
          </a:p>
          <a:p>
            <a:pPr algn="just"/>
            <a:endParaRPr lang="en-MY" sz="2400" dirty="0"/>
          </a:p>
        </p:txBody>
      </p:sp>
      <p:pic>
        <p:nvPicPr>
          <p:cNvPr id="4" name="Picture 3">
            <a:extLst>
              <a:ext uri="{FF2B5EF4-FFF2-40B4-BE49-F238E27FC236}">
                <a16:creationId xmlns:a16="http://schemas.microsoft.com/office/drawing/2014/main" id="{8F3A24D6-0238-443D-A87A-1871D1302AE6}"/>
              </a:ext>
            </a:extLst>
          </p:cNvPr>
          <p:cNvPicPr>
            <a:picLocks noChangeAspect="1"/>
          </p:cNvPicPr>
          <p:nvPr/>
        </p:nvPicPr>
        <p:blipFill>
          <a:blip r:embed="rId2"/>
          <a:stretch>
            <a:fillRect/>
          </a:stretch>
        </p:blipFill>
        <p:spPr>
          <a:xfrm>
            <a:off x="6248400" y="3962400"/>
            <a:ext cx="5190585" cy="2802283"/>
          </a:xfrm>
          <a:prstGeom prst="rect">
            <a:avLst/>
          </a:prstGeom>
        </p:spPr>
      </p:pic>
      <p:pic>
        <p:nvPicPr>
          <p:cNvPr id="7" name="Google Shape;106;p2"/>
          <p:cNvPicPr preferRelativeResize="0"/>
          <p:nvPr/>
        </p:nvPicPr>
        <p:blipFill rotWithShape="1">
          <a:blip r:embed="rId3">
            <a:alphaModFix/>
          </a:blip>
          <a:srcRect/>
          <a:stretch/>
        </p:blipFill>
        <p:spPr>
          <a:xfrm>
            <a:off x="9906000" y="141865"/>
            <a:ext cx="2142870" cy="513140"/>
          </a:xfrm>
          <a:prstGeom prst="rect">
            <a:avLst/>
          </a:prstGeom>
          <a:noFill/>
          <a:ln>
            <a:noFill/>
          </a:ln>
        </p:spPr>
      </p:pic>
      <p:grpSp>
        <p:nvGrpSpPr>
          <p:cNvPr id="5" name="Group 4">
            <a:extLst>
              <a:ext uri="{FF2B5EF4-FFF2-40B4-BE49-F238E27FC236}">
                <a16:creationId xmlns:a16="http://schemas.microsoft.com/office/drawing/2014/main" id="{2A720320-DE3C-EE4C-FA68-56FDAF206EE9}"/>
              </a:ext>
            </a:extLst>
          </p:cNvPr>
          <p:cNvGrpSpPr/>
          <p:nvPr/>
        </p:nvGrpSpPr>
        <p:grpSpPr>
          <a:xfrm>
            <a:off x="76200" y="6400800"/>
            <a:ext cx="2362200" cy="430943"/>
            <a:chOff x="4586052" y="6083722"/>
            <a:chExt cx="2933978" cy="629881"/>
          </a:xfrm>
        </p:grpSpPr>
        <p:pic>
          <p:nvPicPr>
            <p:cNvPr id="12" name="Picture 4">
              <a:extLst>
                <a:ext uri="{FF2B5EF4-FFF2-40B4-BE49-F238E27FC236}">
                  <a16:creationId xmlns:a16="http://schemas.microsoft.com/office/drawing/2014/main" id="{1BF05119-3CAD-1313-2892-AC0B707E40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close-up of a label&#10;&#10;Description automatically generated">
              <a:extLst>
                <a:ext uri="{FF2B5EF4-FFF2-40B4-BE49-F238E27FC236}">
                  <a16:creationId xmlns:a16="http://schemas.microsoft.com/office/drawing/2014/main" id="{D496903B-C5E2-4898-5313-16309B71A5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2446690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51D81-F94F-4AC1-BDD1-E281CD86D3AA}"/>
              </a:ext>
            </a:extLst>
          </p:cNvPr>
          <p:cNvSpPr>
            <a:spLocks noGrp="1"/>
          </p:cNvSpPr>
          <p:nvPr>
            <p:ph type="title"/>
          </p:nvPr>
        </p:nvSpPr>
        <p:spPr>
          <a:xfrm>
            <a:off x="838200" y="808069"/>
            <a:ext cx="10515600" cy="1325563"/>
          </a:xfrm>
        </p:spPr>
        <p:txBody>
          <a:bodyPr>
            <a:normAutofit/>
          </a:bodyPr>
          <a:lstStyle/>
          <a:p>
            <a:pPr algn="ctr"/>
            <a:r>
              <a:rPr lang="en-US" sz="4400" b="1" dirty="0"/>
              <a:t>STEP 4: CHANGE OR ADD DOT LEADERS IN THE TOC</a:t>
            </a:r>
            <a:endParaRPr lang="en-MY" sz="4400" b="1" dirty="0"/>
          </a:p>
        </p:txBody>
      </p:sp>
      <p:sp>
        <p:nvSpPr>
          <p:cNvPr id="3" name="Content Placeholder 2">
            <a:extLst>
              <a:ext uri="{FF2B5EF4-FFF2-40B4-BE49-F238E27FC236}">
                <a16:creationId xmlns:a16="http://schemas.microsoft.com/office/drawing/2014/main" id="{69B90255-781A-4CEF-8032-D209CA0C82B0}"/>
              </a:ext>
            </a:extLst>
          </p:cNvPr>
          <p:cNvSpPr>
            <a:spLocks noGrp="1"/>
          </p:cNvSpPr>
          <p:nvPr>
            <p:ph idx="1"/>
          </p:nvPr>
        </p:nvSpPr>
        <p:spPr>
          <a:xfrm>
            <a:off x="990600" y="1908072"/>
            <a:ext cx="10363200" cy="4729163"/>
          </a:xfrm>
        </p:spPr>
        <p:txBody>
          <a:bodyPr>
            <a:normAutofit/>
          </a:bodyPr>
          <a:lstStyle/>
          <a:p>
            <a:pPr algn="just"/>
            <a:r>
              <a:rPr lang="en-US" sz="2400" dirty="0"/>
              <a:t>Dot leaders are the lines or dots that connect the items in the index to page numbers. These leader lines are mentioned in many style guides as a necessary part of thesis documents.</a:t>
            </a:r>
          </a:p>
          <a:p>
            <a:pPr algn="just"/>
            <a:r>
              <a:rPr lang="en-US" sz="2400" dirty="0"/>
              <a:t>In the Table of Contents dialog box, click the dropdown for the </a:t>
            </a:r>
            <a:r>
              <a:rPr lang="en-US" sz="2400" b="1" dirty="0"/>
              <a:t>Tab leader</a:t>
            </a:r>
            <a:r>
              <a:rPr lang="en-US" sz="2400" dirty="0"/>
              <a:t> list and select the dotted line option. Alternatively, choose the leader line you want or select “none” to remove it from the TOC.</a:t>
            </a:r>
          </a:p>
          <a:p>
            <a:pPr algn="just"/>
            <a:endParaRPr lang="en-MY" sz="2400" dirty="0"/>
          </a:p>
        </p:txBody>
      </p:sp>
      <p:pic>
        <p:nvPicPr>
          <p:cNvPr id="4" name="Picture 3">
            <a:extLst>
              <a:ext uri="{FF2B5EF4-FFF2-40B4-BE49-F238E27FC236}">
                <a16:creationId xmlns:a16="http://schemas.microsoft.com/office/drawing/2014/main" id="{84712D61-0381-4B32-B471-0416E8C25A62}"/>
              </a:ext>
            </a:extLst>
          </p:cNvPr>
          <p:cNvPicPr>
            <a:picLocks noChangeAspect="1"/>
          </p:cNvPicPr>
          <p:nvPr/>
        </p:nvPicPr>
        <p:blipFill>
          <a:blip r:embed="rId2"/>
          <a:stretch>
            <a:fillRect/>
          </a:stretch>
        </p:blipFill>
        <p:spPr>
          <a:xfrm>
            <a:off x="3196798" y="4114800"/>
            <a:ext cx="7850204" cy="2662259"/>
          </a:xfrm>
          <a:prstGeom prst="rect">
            <a:avLst/>
          </a:prstGeom>
        </p:spPr>
      </p:pic>
      <p:pic>
        <p:nvPicPr>
          <p:cNvPr id="7" name="Google Shape;106;p2"/>
          <p:cNvPicPr preferRelativeResize="0"/>
          <p:nvPr/>
        </p:nvPicPr>
        <p:blipFill rotWithShape="1">
          <a:blip r:embed="rId3">
            <a:alphaModFix/>
          </a:blip>
          <a:srcRect/>
          <a:stretch/>
        </p:blipFill>
        <p:spPr>
          <a:xfrm>
            <a:off x="9906000" y="141865"/>
            <a:ext cx="2142870" cy="513140"/>
          </a:xfrm>
          <a:prstGeom prst="rect">
            <a:avLst/>
          </a:prstGeom>
          <a:noFill/>
          <a:ln>
            <a:noFill/>
          </a:ln>
        </p:spPr>
      </p:pic>
      <p:grpSp>
        <p:nvGrpSpPr>
          <p:cNvPr id="5" name="Group 4">
            <a:extLst>
              <a:ext uri="{FF2B5EF4-FFF2-40B4-BE49-F238E27FC236}">
                <a16:creationId xmlns:a16="http://schemas.microsoft.com/office/drawing/2014/main" id="{54F21D36-8E70-B04F-EB03-B89B33B4FD6D}"/>
              </a:ext>
            </a:extLst>
          </p:cNvPr>
          <p:cNvGrpSpPr/>
          <p:nvPr/>
        </p:nvGrpSpPr>
        <p:grpSpPr>
          <a:xfrm>
            <a:off x="76200" y="6400800"/>
            <a:ext cx="2362200" cy="430943"/>
            <a:chOff x="4586052" y="6083722"/>
            <a:chExt cx="2933978" cy="629881"/>
          </a:xfrm>
        </p:grpSpPr>
        <p:pic>
          <p:nvPicPr>
            <p:cNvPr id="12" name="Picture 4">
              <a:extLst>
                <a:ext uri="{FF2B5EF4-FFF2-40B4-BE49-F238E27FC236}">
                  <a16:creationId xmlns:a16="http://schemas.microsoft.com/office/drawing/2014/main" id="{5A1B7FA4-4FAF-AC9C-7333-442F76F0CA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close-up of a label&#10;&#10;Description automatically generated">
              <a:extLst>
                <a:ext uri="{FF2B5EF4-FFF2-40B4-BE49-F238E27FC236}">
                  <a16:creationId xmlns:a16="http://schemas.microsoft.com/office/drawing/2014/main" id="{6C8B2919-3443-9B6B-762C-0DD41AC031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4004866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3E3F6-546D-4ED6-BBB3-C96FCBCC1CD4}"/>
              </a:ext>
            </a:extLst>
          </p:cNvPr>
          <p:cNvSpPr>
            <a:spLocks noGrp="1"/>
          </p:cNvSpPr>
          <p:nvPr>
            <p:ph type="title"/>
          </p:nvPr>
        </p:nvSpPr>
        <p:spPr>
          <a:xfrm>
            <a:off x="838200" y="630804"/>
            <a:ext cx="10515600" cy="1325563"/>
          </a:xfrm>
        </p:spPr>
        <p:txBody>
          <a:bodyPr>
            <a:normAutofit/>
          </a:bodyPr>
          <a:lstStyle/>
          <a:p>
            <a:pPr algn="ctr"/>
            <a:r>
              <a:rPr lang="en-US" sz="4400" b="1" dirty="0"/>
              <a:t>STEP 5: ADD A NON-HEADING STYLE</a:t>
            </a:r>
            <a:endParaRPr lang="en-MY" sz="4400" b="1" dirty="0"/>
          </a:p>
        </p:txBody>
      </p:sp>
      <p:sp>
        <p:nvSpPr>
          <p:cNvPr id="3" name="Content Placeholder 2">
            <a:extLst>
              <a:ext uri="{FF2B5EF4-FFF2-40B4-BE49-F238E27FC236}">
                <a16:creationId xmlns:a16="http://schemas.microsoft.com/office/drawing/2014/main" id="{C322B1F2-398A-4B0A-8AA6-9CA9EEAAE276}"/>
              </a:ext>
            </a:extLst>
          </p:cNvPr>
          <p:cNvSpPr>
            <a:spLocks noGrp="1"/>
          </p:cNvSpPr>
          <p:nvPr>
            <p:ph idx="1"/>
          </p:nvPr>
        </p:nvSpPr>
        <p:spPr>
          <a:xfrm>
            <a:off x="838200" y="1738237"/>
            <a:ext cx="4953000" cy="4881563"/>
          </a:xfrm>
        </p:spPr>
        <p:txBody>
          <a:bodyPr>
            <a:normAutofit/>
          </a:bodyPr>
          <a:lstStyle/>
          <a:p>
            <a:pPr algn="just"/>
            <a:r>
              <a:rPr lang="en-US" sz="2400" dirty="0"/>
              <a:t>Word won’t include a non-heading style when it inserts an automatic TOC. By default, Word only includes headings 1 through 9. But it gives you a method to include any other style you create in the index. Let’s say you want to add another heading called “A Brief Guide” at the top of the content and the TOC.</a:t>
            </a:r>
          </a:p>
          <a:p>
            <a:pPr algn="just"/>
            <a:r>
              <a:rPr lang="en-US" sz="2400" dirty="0"/>
              <a:t>In the Table of Contents dialog box, click the </a:t>
            </a:r>
            <a:r>
              <a:rPr lang="en-US" sz="2400" b="1" dirty="0"/>
              <a:t>Options</a:t>
            </a:r>
            <a:r>
              <a:rPr lang="en-US" sz="2400" dirty="0"/>
              <a:t> button to open this screen:</a:t>
            </a:r>
          </a:p>
          <a:p>
            <a:pPr algn="just"/>
            <a:endParaRPr lang="en-MY" sz="2400" dirty="0"/>
          </a:p>
        </p:txBody>
      </p:sp>
      <p:pic>
        <p:nvPicPr>
          <p:cNvPr id="4" name="Picture 3">
            <a:extLst>
              <a:ext uri="{FF2B5EF4-FFF2-40B4-BE49-F238E27FC236}">
                <a16:creationId xmlns:a16="http://schemas.microsoft.com/office/drawing/2014/main" id="{7487E2FC-703D-4B0A-AFAE-72CE9468B0CE}"/>
              </a:ext>
            </a:extLst>
          </p:cNvPr>
          <p:cNvPicPr>
            <a:picLocks noChangeAspect="1"/>
          </p:cNvPicPr>
          <p:nvPr/>
        </p:nvPicPr>
        <p:blipFill>
          <a:blip r:embed="rId2"/>
          <a:stretch>
            <a:fillRect/>
          </a:stretch>
        </p:blipFill>
        <p:spPr>
          <a:xfrm>
            <a:off x="5813659" y="2083083"/>
            <a:ext cx="6010507" cy="4109887"/>
          </a:xfrm>
          <a:prstGeom prst="rect">
            <a:avLst/>
          </a:prstGeom>
        </p:spPr>
      </p:pic>
      <p:pic>
        <p:nvPicPr>
          <p:cNvPr id="7" name="Google Shape;106;p2"/>
          <p:cNvPicPr preferRelativeResize="0"/>
          <p:nvPr/>
        </p:nvPicPr>
        <p:blipFill rotWithShape="1">
          <a:blip r:embed="rId3">
            <a:alphaModFix/>
          </a:blip>
          <a:srcRect/>
          <a:stretch/>
        </p:blipFill>
        <p:spPr>
          <a:xfrm>
            <a:off x="9906000" y="141865"/>
            <a:ext cx="2142870" cy="513140"/>
          </a:xfrm>
          <a:prstGeom prst="rect">
            <a:avLst/>
          </a:prstGeom>
          <a:noFill/>
          <a:ln>
            <a:noFill/>
          </a:ln>
        </p:spPr>
      </p:pic>
      <p:grpSp>
        <p:nvGrpSpPr>
          <p:cNvPr id="5" name="Group 4">
            <a:extLst>
              <a:ext uri="{FF2B5EF4-FFF2-40B4-BE49-F238E27FC236}">
                <a16:creationId xmlns:a16="http://schemas.microsoft.com/office/drawing/2014/main" id="{C01293B2-0ECA-D5DC-C3D1-9797AB274C84}"/>
              </a:ext>
            </a:extLst>
          </p:cNvPr>
          <p:cNvGrpSpPr/>
          <p:nvPr/>
        </p:nvGrpSpPr>
        <p:grpSpPr>
          <a:xfrm>
            <a:off x="76200" y="6400800"/>
            <a:ext cx="2362200" cy="430943"/>
            <a:chOff x="4586052" y="6083722"/>
            <a:chExt cx="2933978" cy="629881"/>
          </a:xfrm>
        </p:grpSpPr>
        <p:pic>
          <p:nvPicPr>
            <p:cNvPr id="12" name="Picture 4">
              <a:extLst>
                <a:ext uri="{FF2B5EF4-FFF2-40B4-BE49-F238E27FC236}">
                  <a16:creationId xmlns:a16="http://schemas.microsoft.com/office/drawing/2014/main" id="{D260AED5-BF24-65C8-2702-EAFF679D336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close-up of a label&#10;&#10;Description automatically generated">
              <a:extLst>
                <a:ext uri="{FF2B5EF4-FFF2-40B4-BE49-F238E27FC236}">
                  <a16:creationId xmlns:a16="http://schemas.microsoft.com/office/drawing/2014/main" id="{4A5B3A81-6E63-D5E4-E3CA-B0FB088716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3642020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EC9E34-83A2-4192-B8A8-0645060BF4F9}"/>
              </a:ext>
            </a:extLst>
          </p:cNvPr>
          <p:cNvSpPr>
            <a:spLocks noGrp="1"/>
          </p:cNvSpPr>
          <p:nvPr>
            <p:ph idx="1"/>
          </p:nvPr>
        </p:nvSpPr>
        <p:spPr>
          <a:xfrm>
            <a:off x="762000" y="838200"/>
            <a:ext cx="10820400" cy="6172200"/>
          </a:xfrm>
        </p:spPr>
        <p:txBody>
          <a:bodyPr>
            <a:noAutofit/>
          </a:bodyPr>
          <a:lstStyle/>
          <a:p>
            <a:pPr algn="just"/>
            <a:r>
              <a:rPr lang="en-US" sz="2400" dirty="0"/>
              <a:t>Right now, it maps the styles in use only to the TOC levels. As you can see, the three styles, Heading 1, Heading 2, and Heading 3 are mapped as levels 1. 2, and 3.</a:t>
            </a:r>
          </a:p>
          <a:p>
            <a:pPr algn="just"/>
            <a:r>
              <a:rPr lang="en-US" sz="2400" dirty="0"/>
              <a:t>Go down the boxes until you find </a:t>
            </a:r>
            <a:r>
              <a:rPr lang="en-US" sz="2400" b="1" dirty="0"/>
              <a:t>Title</a:t>
            </a:r>
            <a:r>
              <a:rPr lang="en-US" sz="2400" dirty="0"/>
              <a:t>, which has no mapped TOC level. Enter </a:t>
            </a:r>
            <a:r>
              <a:rPr lang="en-US" sz="2400" b="1" dirty="0"/>
              <a:t>1</a:t>
            </a:r>
            <a:r>
              <a:rPr lang="en-US" sz="2400" dirty="0"/>
              <a:t> to map Title to the TOC top level.</a:t>
            </a:r>
          </a:p>
          <a:p>
            <a:pPr algn="just"/>
            <a:endParaRPr lang="en-US" sz="2400" dirty="0"/>
          </a:p>
          <a:p>
            <a:pPr algn="just"/>
            <a:endParaRPr lang="en-US" sz="2400" dirty="0"/>
          </a:p>
          <a:p>
            <a:pPr algn="just"/>
            <a:endParaRPr lang="en-US" sz="2400" dirty="0"/>
          </a:p>
          <a:p>
            <a:pPr marL="0" indent="0" algn="just">
              <a:buNone/>
            </a:pPr>
            <a:endParaRPr lang="en-US" sz="2400" dirty="0"/>
          </a:p>
          <a:p>
            <a:pPr marL="0" indent="0" algn="just">
              <a:buNone/>
            </a:pPr>
            <a:endParaRPr lang="en-US" sz="2400" dirty="0"/>
          </a:p>
          <a:p>
            <a:pPr marL="0" indent="0" algn="just">
              <a:buNone/>
            </a:pPr>
            <a:endParaRPr lang="en-US" sz="2400" dirty="0"/>
          </a:p>
          <a:p>
            <a:pPr marL="0" indent="0" algn="just">
              <a:buNone/>
            </a:pPr>
            <a:endParaRPr lang="en-US" sz="2400" dirty="0"/>
          </a:p>
          <a:p>
            <a:pPr algn="just"/>
            <a:r>
              <a:rPr lang="en-US" sz="2400" dirty="0"/>
              <a:t>Click OK twice to exit the dialogs. Word will prompt you to replace the contents. Click </a:t>
            </a:r>
            <a:r>
              <a:rPr lang="en-US" sz="2400" b="1" dirty="0"/>
              <a:t>Yes</a:t>
            </a:r>
            <a:r>
              <a:rPr lang="en-US" sz="2400" dirty="0"/>
              <a:t> to replace the TOC.</a:t>
            </a:r>
          </a:p>
          <a:p>
            <a:pPr algn="just"/>
            <a:endParaRPr lang="en-MY" sz="2400" dirty="0"/>
          </a:p>
        </p:txBody>
      </p:sp>
      <p:pic>
        <p:nvPicPr>
          <p:cNvPr id="4" name="Picture 3">
            <a:extLst>
              <a:ext uri="{FF2B5EF4-FFF2-40B4-BE49-F238E27FC236}">
                <a16:creationId xmlns:a16="http://schemas.microsoft.com/office/drawing/2014/main" id="{8CC5B4F0-0F46-48B9-A15E-125D490C3838}"/>
              </a:ext>
            </a:extLst>
          </p:cNvPr>
          <p:cNvPicPr>
            <a:picLocks noChangeAspect="1"/>
          </p:cNvPicPr>
          <p:nvPr/>
        </p:nvPicPr>
        <p:blipFill>
          <a:blip r:embed="rId2"/>
          <a:stretch>
            <a:fillRect/>
          </a:stretch>
        </p:blipFill>
        <p:spPr>
          <a:xfrm>
            <a:off x="2286000" y="2286000"/>
            <a:ext cx="8082988" cy="2926092"/>
          </a:xfrm>
          <a:prstGeom prst="rect">
            <a:avLst/>
          </a:prstGeom>
        </p:spPr>
      </p:pic>
      <p:pic>
        <p:nvPicPr>
          <p:cNvPr id="7" name="Google Shape;106;p2"/>
          <p:cNvPicPr preferRelativeResize="0"/>
          <p:nvPr/>
        </p:nvPicPr>
        <p:blipFill rotWithShape="1">
          <a:blip r:embed="rId3">
            <a:alphaModFix/>
          </a:blip>
          <a:srcRect/>
          <a:stretch/>
        </p:blipFill>
        <p:spPr>
          <a:xfrm>
            <a:off x="9906000" y="141865"/>
            <a:ext cx="2142870" cy="513140"/>
          </a:xfrm>
          <a:prstGeom prst="rect">
            <a:avLst/>
          </a:prstGeom>
          <a:noFill/>
          <a:ln>
            <a:noFill/>
          </a:ln>
        </p:spPr>
      </p:pic>
      <p:grpSp>
        <p:nvGrpSpPr>
          <p:cNvPr id="2" name="Group 1">
            <a:extLst>
              <a:ext uri="{FF2B5EF4-FFF2-40B4-BE49-F238E27FC236}">
                <a16:creationId xmlns:a16="http://schemas.microsoft.com/office/drawing/2014/main" id="{C7431615-0BD3-D74E-D9A8-80664F4C9A5B}"/>
              </a:ext>
            </a:extLst>
          </p:cNvPr>
          <p:cNvGrpSpPr/>
          <p:nvPr/>
        </p:nvGrpSpPr>
        <p:grpSpPr>
          <a:xfrm>
            <a:off x="76200" y="6400800"/>
            <a:ext cx="2362200" cy="430943"/>
            <a:chOff x="4586052" y="6083722"/>
            <a:chExt cx="2933978" cy="629881"/>
          </a:xfrm>
        </p:grpSpPr>
        <p:pic>
          <p:nvPicPr>
            <p:cNvPr id="5" name="Picture 4">
              <a:extLst>
                <a:ext uri="{FF2B5EF4-FFF2-40B4-BE49-F238E27FC236}">
                  <a16:creationId xmlns:a16="http://schemas.microsoft.com/office/drawing/2014/main" id="{E4FCB03A-39CC-ADB7-95DD-F69D1646F27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close-up of a label&#10;&#10;Description automatically generated">
              <a:extLst>
                <a:ext uri="{FF2B5EF4-FFF2-40B4-BE49-F238E27FC236}">
                  <a16:creationId xmlns:a16="http://schemas.microsoft.com/office/drawing/2014/main" id="{A112374E-295B-74E2-7E51-819E39ADA4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7170702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05E4B-A241-4DB8-9D9F-F03A120DA3D4}"/>
              </a:ext>
            </a:extLst>
          </p:cNvPr>
          <p:cNvSpPr>
            <a:spLocks noGrp="1"/>
          </p:cNvSpPr>
          <p:nvPr>
            <p:ph type="title"/>
          </p:nvPr>
        </p:nvSpPr>
        <p:spPr>
          <a:xfrm>
            <a:off x="838200" y="890200"/>
            <a:ext cx="10515600" cy="1325563"/>
          </a:xfrm>
        </p:spPr>
        <p:txBody>
          <a:bodyPr>
            <a:normAutofit/>
          </a:bodyPr>
          <a:lstStyle/>
          <a:p>
            <a:pPr algn="ctr"/>
            <a:r>
              <a:rPr lang="en-US" sz="4400" b="1" dirty="0"/>
              <a:t>STEP 6: CREATE A CLICKABLE TABLE OF CONTENTS</a:t>
            </a:r>
            <a:endParaRPr lang="en-MY" sz="4400" b="1" dirty="0"/>
          </a:p>
        </p:txBody>
      </p:sp>
      <p:sp>
        <p:nvSpPr>
          <p:cNvPr id="3" name="Content Placeholder 2">
            <a:extLst>
              <a:ext uri="{FF2B5EF4-FFF2-40B4-BE49-F238E27FC236}">
                <a16:creationId xmlns:a16="http://schemas.microsoft.com/office/drawing/2014/main" id="{8D9C226F-0458-4799-B9B4-65C8D36825C9}"/>
              </a:ext>
            </a:extLst>
          </p:cNvPr>
          <p:cNvSpPr>
            <a:spLocks noGrp="1"/>
          </p:cNvSpPr>
          <p:nvPr>
            <p:ph idx="1"/>
          </p:nvPr>
        </p:nvSpPr>
        <p:spPr>
          <a:xfrm>
            <a:off x="838200" y="2128837"/>
            <a:ext cx="10896600" cy="4729163"/>
          </a:xfrm>
        </p:spPr>
        <p:txBody>
          <a:bodyPr>
            <a:normAutofit/>
          </a:bodyPr>
          <a:lstStyle/>
          <a:p>
            <a:pPr algn="just"/>
            <a:r>
              <a:rPr lang="en-US" sz="2400" dirty="0"/>
              <a:t>Creating a hyperlinked Table of Contents is expected in the digital age. Navigation is faster. It is also another condition to submit a thesis or dissertation.</a:t>
            </a:r>
          </a:p>
          <a:p>
            <a:pPr algn="just"/>
            <a:r>
              <a:rPr lang="en-US" sz="2400" dirty="0"/>
              <a:t>Click the </a:t>
            </a:r>
            <a:r>
              <a:rPr lang="en-US" sz="2400" b="1" dirty="0"/>
              <a:t>Use hyperlinks instead of page numbers</a:t>
            </a:r>
            <a:r>
              <a:rPr lang="en-US" sz="2400" dirty="0"/>
              <a:t> checkbox.</a:t>
            </a:r>
          </a:p>
          <a:p>
            <a:pPr algn="just"/>
            <a:r>
              <a:rPr lang="en-US" sz="2400" dirty="0"/>
              <a:t>Also, uncheck the </a:t>
            </a:r>
            <a:r>
              <a:rPr lang="en-US" sz="2400" b="1" dirty="0"/>
              <a:t>Show page numbers</a:t>
            </a:r>
            <a:r>
              <a:rPr lang="en-US" sz="2400" dirty="0"/>
              <a:t> box if you just want to use the hyperlinks.</a:t>
            </a:r>
          </a:p>
          <a:p>
            <a:pPr algn="just"/>
            <a:endParaRPr lang="en-MY" sz="2400" dirty="0"/>
          </a:p>
        </p:txBody>
      </p:sp>
      <p:pic>
        <p:nvPicPr>
          <p:cNvPr id="4" name="Picture 3">
            <a:extLst>
              <a:ext uri="{FF2B5EF4-FFF2-40B4-BE49-F238E27FC236}">
                <a16:creationId xmlns:a16="http://schemas.microsoft.com/office/drawing/2014/main" id="{11152339-2028-4C14-9E33-2C3303FB2BB4}"/>
              </a:ext>
            </a:extLst>
          </p:cNvPr>
          <p:cNvPicPr>
            <a:picLocks noChangeAspect="1"/>
          </p:cNvPicPr>
          <p:nvPr/>
        </p:nvPicPr>
        <p:blipFill>
          <a:blip r:embed="rId2"/>
          <a:stretch>
            <a:fillRect/>
          </a:stretch>
        </p:blipFill>
        <p:spPr>
          <a:xfrm>
            <a:off x="3183964" y="3806336"/>
            <a:ext cx="7924800" cy="2756146"/>
          </a:xfrm>
          <a:prstGeom prst="rect">
            <a:avLst/>
          </a:prstGeom>
        </p:spPr>
      </p:pic>
      <p:pic>
        <p:nvPicPr>
          <p:cNvPr id="7" name="Google Shape;106;p2"/>
          <p:cNvPicPr preferRelativeResize="0"/>
          <p:nvPr/>
        </p:nvPicPr>
        <p:blipFill rotWithShape="1">
          <a:blip r:embed="rId3">
            <a:alphaModFix/>
          </a:blip>
          <a:srcRect/>
          <a:stretch/>
        </p:blipFill>
        <p:spPr>
          <a:xfrm>
            <a:off x="9906000" y="141865"/>
            <a:ext cx="2142870" cy="513140"/>
          </a:xfrm>
          <a:prstGeom prst="rect">
            <a:avLst/>
          </a:prstGeom>
          <a:noFill/>
          <a:ln>
            <a:noFill/>
          </a:ln>
        </p:spPr>
      </p:pic>
      <p:grpSp>
        <p:nvGrpSpPr>
          <p:cNvPr id="5" name="Group 4">
            <a:extLst>
              <a:ext uri="{FF2B5EF4-FFF2-40B4-BE49-F238E27FC236}">
                <a16:creationId xmlns:a16="http://schemas.microsoft.com/office/drawing/2014/main" id="{7848E420-6F0D-AEAE-7F37-80531F9DE527}"/>
              </a:ext>
            </a:extLst>
          </p:cNvPr>
          <p:cNvGrpSpPr/>
          <p:nvPr/>
        </p:nvGrpSpPr>
        <p:grpSpPr>
          <a:xfrm>
            <a:off x="76200" y="6400800"/>
            <a:ext cx="2362200" cy="430943"/>
            <a:chOff x="4586052" y="6083722"/>
            <a:chExt cx="2933978" cy="629881"/>
          </a:xfrm>
        </p:grpSpPr>
        <p:pic>
          <p:nvPicPr>
            <p:cNvPr id="12" name="Picture 4">
              <a:extLst>
                <a:ext uri="{FF2B5EF4-FFF2-40B4-BE49-F238E27FC236}">
                  <a16:creationId xmlns:a16="http://schemas.microsoft.com/office/drawing/2014/main" id="{86B01C9C-505C-6FD0-B206-F2DBCBEE760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close-up of a label&#10;&#10;Description automatically generated">
              <a:extLst>
                <a:ext uri="{FF2B5EF4-FFF2-40B4-BE49-F238E27FC236}">
                  <a16:creationId xmlns:a16="http://schemas.microsoft.com/office/drawing/2014/main" id="{6B860A41-938F-3595-3DF9-24988D8646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818299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87BB2-45EE-46BD-9067-A68653E946B4}"/>
              </a:ext>
            </a:extLst>
          </p:cNvPr>
          <p:cNvSpPr>
            <a:spLocks noGrp="1"/>
          </p:cNvSpPr>
          <p:nvPr>
            <p:ph type="title"/>
          </p:nvPr>
        </p:nvSpPr>
        <p:spPr>
          <a:xfrm>
            <a:off x="838200" y="855398"/>
            <a:ext cx="10515600" cy="1325563"/>
          </a:xfrm>
        </p:spPr>
        <p:txBody>
          <a:bodyPr>
            <a:normAutofit/>
          </a:bodyPr>
          <a:lstStyle/>
          <a:p>
            <a:pPr algn="ctr"/>
            <a:r>
              <a:rPr lang="en-US" sz="4400" b="1" dirty="0"/>
              <a:t>STEP 7: PLACE A SIMPLE BORDER AROUND THE TABLE OF CONTENTS</a:t>
            </a:r>
            <a:endParaRPr lang="en-MY" sz="4400" b="1" dirty="0"/>
          </a:p>
        </p:txBody>
      </p:sp>
      <p:sp>
        <p:nvSpPr>
          <p:cNvPr id="3" name="Content Placeholder 2">
            <a:extLst>
              <a:ext uri="{FF2B5EF4-FFF2-40B4-BE49-F238E27FC236}">
                <a16:creationId xmlns:a16="http://schemas.microsoft.com/office/drawing/2014/main" id="{120E968A-0476-405D-BF81-8EDBA8A7BD96}"/>
              </a:ext>
            </a:extLst>
          </p:cNvPr>
          <p:cNvSpPr>
            <a:spLocks noGrp="1"/>
          </p:cNvSpPr>
          <p:nvPr>
            <p:ph idx="1"/>
          </p:nvPr>
        </p:nvSpPr>
        <p:spPr>
          <a:xfrm>
            <a:off x="838200" y="1987600"/>
            <a:ext cx="10744200" cy="4351338"/>
          </a:xfrm>
        </p:spPr>
        <p:txBody>
          <a:bodyPr>
            <a:normAutofit/>
          </a:bodyPr>
          <a:lstStyle/>
          <a:p>
            <a:pPr algn="just"/>
            <a:r>
              <a:rPr lang="en-US" sz="2400" dirty="0"/>
              <a:t>You can use Word’s Shapes feature to insert a border around the TOC. Set </a:t>
            </a:r>
            <a:r>
              <a:rPr lang="en-US" sz="2400" b="1" dirty="0"/>
              <a:t>Shape Fill</a:t>
            </a:r>
            <a:r>
              <a:rPr lang="en-US" sz="2400" dirty="0"/>
              <a:t> to “No Fill” and then add </a:t>
            </a:r>
            <a:r>
              <a:rPr lang="en-US" sz="2400" b="1" dirty="0"/>
              <a:t>Shape Style</a:t>
            </a:r>
            <a:r>
              <a:rPr lang="en-US" sz="2400" dirty="0"/>
              <a:t>s or use </a:t>
            </a:r>
            <a:r>
              <a:rPr lang="en-US" sz="2400" b="1" dirty="0"/>
              <a:t>Format Shape</a:t>
            </a:r>
            <a:r>
              <a:rPr lang="en-US" sz="2400" dirty="0"/>
              <a:t> to design the look of the pseudo-border around the table.</a:t>
            </a:r>
            <a:endParaRPr lang="en-MY" sz="2400" dirty="0"/>
          </a:p>
        </p:txBody>
      </p:sp>
      <p:pic>
        <p:nvPicPr>
          <p:cNvPr id="4" name="Picture 3">
            <a:extLst>
              <a:ext uri="{FF2B5EF4-FFF2-40B4-BE49-F238E27FC236}">
                <a16:creationId xmlns:a16="http://schemas.microsoft.com/office/drawing/2014/main" id="{96109958-B1B6-4819-B422-0EED351173BF}"/>
              </a:ext>
            </a:extLst>
          </p:cNvPr>
          <p:cNvPicPr>
            <a:picLocks noChangeAspect="1"/>
          </p:cNvPicPr>
          <p:nvPr/>
        </p:nvPicPr>
        <p:blipFill>
          <a:blip r:embed="rId2"/>
          <a:stretch>
            <a:fillRect/>
          </a:stretch>
        </p:blipFill>
        <p:spPr>
          <a:xfrm>
            <a:off x="2514600" y="3124200"/>
            <a:ext cx="7620000" cy="2990237"/>
          </a:xfrm>
          <a:prstGeom prst="rect">
            <a:avLst/>
          </a:prstGeom>
        </p:spPr>
      </p:pic>
      <p:sp>
        <p:nvSpPr>
          <p:cNvPr id="5" name="Rectangle 4">
            <a:extLst>
              <a:ext uri="{FF2B5EF4-FFF2-40B4-BE49-F238E27FC236}">
                <a16:creationId xmlns:a16="http://schemas.microsoft.com/office/drawing/2014/main" id="{6B1F7267-6249-498A-8116-6FA1F9953FB3}"/>
              </a:ext>
            </a:extLst>
          </p:cNvPr>
          <p:cNvSpPr/>
          <p:nvPr/>
        </p:nvSpPr>
        <p:spPr>
          <a:xfrm>
            <a:off x="6934200" y="6496689"/>
            <a:ext cx="5257800" cy="246221"/>
          </a:xfrm>
          <a:prstGeom prst="rect">
            <a:avLst/>
          </a:prstGeom>
        </p:spPr>
        <p:txBody>
          <a:bodyPr wrap="square">
            <a:spAutoFit/>
          </a:bodyPr>
          <a:lstStyle/>
          <a:p>
            <a:pPr algn="just"/>
            <a:r>
              <a:rPr lang="en-MY" sz="1000" dirty="0"/>
              <a:t>https://www.goskills.com/Microsoft-Office/Resources/Create-table-of-contents-Word</a:t>
            </a:r>
          </a:p>
        </p:txBody>
      </p:sp>
      <p:pic>
        <p:nvPicPr>
          <p:cNvPr id="8" name="Google Shape;106;p2"/>
          <p:cNvPicPr preferRelativeResize="0"/>
          <p:nvPr/>
        </p:nvPicPr>
        <p:blipFill rotWithShape="1">
          <a:blip r:embed="rId3">
            <a:alphaModFix/>
          </a:blip>
          <a:srcRect/>
          <a:stretch/>
        </p:blipFill>
        <p:spPr>
          <a:xfrm>
            <a:off x="9906000" y="141865"/>
            <a:ext cx="2142870" cy="513140"/>
          </a:xfrm>
          <a:prstGeom prst="rect">
            <a:avLst/>
          </a:prstGeom>
          <a:noFill/>
          <a:ln>
            <a:noFill/>
          </a:ln>
        </p:spPr>
      </p:pic>
      <p:grpSp>
        <p:nvGrpSpPr>
          <p:cNvPr id="6" name="Group 5">
            <a:extLst>
              <a:ext uri="{FF2B5EF4-FFF2-40B4-BE49-F238E27FC236}">
                <a16:creationId xmlns:a16="http://schemas.microsoft.com/office/drawing/2014/main" id="{47CE7512-0EB4-A444-A01B-2C35CAF9EEC6}"/>
              </a:ext>
            </a:extLst>
          </p:cNvPr>
          <p:cNvGrpSpPr/>
          <p:nvPr/>
        </p:nvGrpSpPr>
        <p:grpSpPr>
          <a:xfrm>
            <a:off x="76200" y="6400800"/>
            <a:ext cx="2362200" cy="430943"/>
            <a:chOff x="4586052" y="6083722"/>
            <a:chExt cx="2933978" cy="629881"/>
          </a:xfrm>
        </p:grpSpPr>
        <p:pic>
          <p:nvPicPr>
            <p:cNvPr id="13" name="Picture 4">
              <a:extLst>
                <a:ext uri="{FF2B5EF4-FFF2-40B4-BE49-F238E27FC236}">
                  <a16:creationId xmlns:a16="http://schemas.microsoft.com/office/drawing/2014/main" id="{7D0BA117-5EBF-2C4F-E6F0-D6FD2166F72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close-up of a label&#10;&#10;Description automatically generated">
              <a:extLst>
                <a:ext uri="{FF2B5EF4-FFF2-40B4-BE49-F238E27FC236}">
                  <a16:creationId xmlns:a16="http://schemas.microsoft.com/office/drawing/2014/main" id="{841C2E80-731D-9A27-BC40-892BA28C4D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891273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1DB45-8DDD-432F-A9BE-C1097E64D56B}"/>
              </a:ext>
            </a:extLst>
          </p:cNvPr>
          <p:cNvSpPr>
            <a:spLocks noGrp="1"/>
          </p:cNvSpPr>
          <p:nvPr>
            <p:ph type="title"/>
          </p:nvPr>
        </p:nvSpPr>
        <p:spPr>
          <a:xfrm>
            <a:off x="665055" y="747141"/>
            <a:ext cx="10861889" cy="750928"/>
          </a:xfrm>
        </p:spPr>
        <p:txBody>
          <a:bodyPr>
            <a:normAutofit/>
          </a:bodyPr>
          <a:lstStyle/>
          <a:p>
            <a:pPr algn="ctr"/>
            <a:r>
              <a:rPr lang="en-US" sz="4800" b="1" dirty="0"/>
              <a:t>MICROSOFT WORD?</a:t>
            </a:r>
            <a:endParaRPr lang="en-MY" sz="4800" b="1" dirty="0"/>
          </a:p>
        </p:txBody>
      </p:sp>
      <p:sp>
        <p:nvSpPr>
          <p:cNvPr id="3" name="Content Placeholder 2">
            <a:extLst>
              <a:ext uri="{FF2B5EF4-FFF2-40B4-BE49-F238E27FC236}">
                <a16:creationId xmlns:a16="http://schemas.microsoft.com/office/drawing/2014/main" id="{11B62FC4-5BE0-4494-A04D-8F099AA5DD52}"/>
              </a:ext>
            </a:extLst>
          </p:cNvPr>
          <p:cNvSpPr>
            <a:spLocks noGrp="1"/>
          </p:cNvSpPr>
          <p:nvPr>
            <p:ph idx="1"/>
          </p:nvPr>
        </p:nvSpPr>
        <p:spPr>
          <a:xfrm>
            <a:off x="914399" y="1590205"/>
            <a:ext cx="10363200" cy="4351338"/>
          </a:xfrm>
        </p:spPr>
        <p:txBody>
          <a:bodyPr>
            <a:normAutofit/>
          </a:bodyPr>
          <a:lstStyle/>
          <a:p>
            <a:pPr algn="just"/>
            <a:r>
              <a:rPr lang="en-US" sz="2800" dirty="0"/>
              <a:t>Used to make professional-quality </a:t>
            </a:r>
            <a:r>
              <a:rPr lang="en-US" sz="2800" b="1" dirty="0"/>
              <a:t>documents, letters, reports, etc., </a:t>
            </a:r>
            <a:r>
              <a:rPr lang="en-US" sz="2800" dirty="0"/>
              <a:t>MS Word is a word processor developed by Microsoft. It has advanced features which allow you to format and edit your files and documents in the best possible way. </a:t>
            </a:r>
          </a:p>
          <a:p>
            <a:pPr algn="just"/>
            <a:r>
              <a:rPr lang="en-US" sz="2800" dirty="0"/>
              <a:t>MS Word enables users to do </a:t>
            </a:r>
            <a:r>
              <a:rPr lang="en-US" sz="2800" b="1" dirty="0"/>
              <a:t>write-ups, create documents, resumes, contracts, etc.</a:t>
            </a:r>
            <a:r>
              <a:rPr lang="en-US" sz="2800" dirty="0"/>
              <a:t> This is one of the most commonly used programs under the Office suite. </a:t>
            </a:r>
          </a:p>
          <a:p>
            <a:pPr algn="just"/>
            <a:r>
              <a:rPr lang="en-US" sz="2800" dirty="0"/>
              <a:t>Microsoft Word is available for </a:t>
            </a:r>
            <a:r>
              <a:rPr lang="en-US" sz="2800" b="1" dirty="0"/>
              <a:t>Microsoft Windows, Apple </a:t>
            </a:r>
            <a:r>
              <a:rPr lang="en-US" sz="2800" b="1" dirty="0" err="1"/>
              <a:t>macOS</a:t>
            </a:r>
            <a:r>
              <a:rPr lang="en-US" sz="2800" b="1" dirty="0"/>
              <a:t>, Android, and Apple </a:t>
            </a:r>
            <a:r>
              <a:rPr lang="en-US" sz="2800" b="1" dirty="0" err="1"/>
              <a:t>iOS</a:t>
            </a:r>
            <a:r>
              <a:rPr lang="en-US" sz="2800" dirty="0"/>
              <a:t>. It can also run on the </a:t>
            </a:r>
            <a:r>
              <a:rPr lang="en-US" sz="2800" b="1" dirty="0"/>
              <a:t>Linux</a:t>
            </a:r>
            <a:r>
              <a:rPr lang="en-US" sz="2800" dirty="0"/>
              <a:t> operating system using </a:t>
            </a:r>
            <a:r>
              <a:rPr lang="en-US" sz="2800" b="1" dirty="0"/>
              <a:t>WINE.</a:t>
            </a:r>
            <a:endParaRPr lang="en-MY" sz="2800" b="1" dirty="0"/>
          </a:p>
        </p:txBody>
      </p:sp>
      <p:pic>
        <p:nvPicPr>
          <p:cNvPr id="5" name="Google Shape;106;p2"/>
          <p:cNvPicPr preferRelativeResize="0"/>
          <p:nvPr/>
        </p:nvPicPr>
        <p:blipFill rotWithShape="1">
          <a:blip r:embed="rId2">
            <a:alphaModFix/>
          </a:blip>
          <a:srcRect/>
          <a:stretch/>
        </p:blipFill>
        <p:spPr>
          <a:xfrm>
            <a:off x="9906000" y="141865"/>
            <a:ext cx="2142870" cy="513140"/>
          </a:xfrm>
          <a:prstGeom prst="rect">
            <a:avLst/>
          </a:prstGeom>
          <a:noFill/>
          <a:ln>
            <a:noFill/>
          </a:ln>
        </p:spPr>
      </p:pic>
      <p:grpSp>
        <p:nvGrpSpPr>
          <p:cNvPr id="13" name="Group 12">
            <a:extLst>
              <a:ext uri="{FF2B5EF4-FFF2-40B4-BE49-F238E27FC236}">
                <a16:creationId xmlns:a16="http://schemas.microsoft.com/office/drawing/2014/main" id="{347CBC21-B4CD-8149-DAF7-88EFF0C0ECAC}"/>
              </a:ext>
            </a:extLst>
          </p:cNvPr>
          <p:cNvGrpSpPr/>
          <p:nvPr/>
        </p:nvGrpSpPr>
        <p:grpSpPr>
          <a:xfrm>
            <a:off x="76200" y="6400800"/>
            <a:ext cx="2362200" cy="430943"/>
            <a:chOff x="4586052" y="6083722"/>
            <a:chExt cx="2933978" cy="629881"/>
          </a:xfrm>
        </p:grpSpPr>
        <p:pic>
          <p:nvPicPr>
            <p:cNvPr id="14" name="Picture 4">
              <a:extLst>
                <a:ext uri="{FF2B5EF4-FFF2-40B4-BE49-F238E27FC236}">
                  <a16:creationId xmlns:a16="http://schemas.microsoft.com/office/drawing/2014/main" id="{9EA61A0F-A9DF-D320-FBC8-5237874587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close-up of a label&#10;&#10;Description automatically generated">
              <a:extLst>
                <a:ext uri="{FF2B5EF4-FFF2-40B4-BE49-F238E27FC236}">
                  <a16:creationId xmlns:a16="http://schemas.microsoft.com/office/drawing/2014/main" id="{2D63EB5B-6B46-82D1-7B66-0E45908D73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3178194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221D7-407B-4691-A301-C980684EFEF1}"/>
              </a:ext>
            </a:extLst>
          </p:cNvPr>
          <p:cNvSpPr>
            <a:spLocks noGrp="1"/>
          </p:cNvSpPr>
          <p:nvPr>
            <p:ph type="title"/>
          </p:nvPr>
        </p:nvSpPr>
        <p:spPr>
          <a:xfrm>
            <a:off x="990600" y="992301"/>
            <a:ext cx="10668000" cy="1325563"/>
          </a:xfrm>
        </p:spPr>
        <p:txBody>
          <a:bodyPr>
            <a:normAutofit/>
          </a:bodyPr>
          <a:lstStyle/>
          <a:p>
            <a:pPr algn="ctr"/>
            <a:r>
              <a:rPr lang="en-US" sz="4400" b="1" dirty="0"/>
              <a:t>HOW TO CREATE AND CUSTOMIZE A TABLE OF FIGURES IN WORD</a:t>
            </a:r>
            <a:endParaRPr lang="en-MY" sz="4400" dirty="0"/>
          </a:p>
        </p:txBody>
      </p:sp>
      <p:sp>
        <p:nvSpPr>
          <p:cNvPr id="3" name="Content Placeholder 2">
            <a:extLst>
              <a:ext uri="{FF2B5EF4-FFF2-40B4-BE49-F238E27FC236}">
                <a16:creationId xmlns:a16="http://schemas.microsoft.com/office/drawing/2014/main" id="{AACCE383-7BCA-42DD-BC2C-5F26DBBB53C8}"/>
              </a:ext>
            </a:extLst>
          </p:cNvPr>
          <p:cNvSpPr>
            <a:spLocks noGrp="1"/>
          </p:cNvSpPr>
          <p:nvPr>
            <p:ph idx="1"/>
          </p:nvPr>
        </p:nvSpPr>
        <p:spPr>
          <a:xfrm>
            <a:off x="838200" y="2423045"/>
            <a:ext cx="10820400" cy="1615555"/>
          </a:xfrm>
        </p:spPr>
        <p:txBody>
          <a:bodyPr>
            <a:noAutofit/>
          </a:bodyPr>
          <a:lstStyle/>
          <a:p>
            <a:pPr algn="just"/>
            <a:r>
              <a:rPr lang="en-US" sz="2400" dirty="0"/>
              <a:t>When you create a document with many pages and sections, you might use a Table of Contents to help your reader navigate. So if your document includes tables and figures, a Table of Figures serves the same purpose. This table allows your reader to jump directly to one of these objects.</a:t>
            </a:r>
          </a:p>
        </p:txBody>
      </p:sp>
      <p:pic>
        <p:nvPicPr>
          <p:cNvPr id="6" name="Google Shape;106;p2"/>
          <p:cNvPicPr preferRelativeResize="0"/>
          <p:nvPr/>
        </p:nvPicPr>
        <p:blipFill rotWithShape="1">
          <a:blip r:embed="rId2">
            <a:alphaModFix/>
          </a:blip>
          <a:srcRect/>
          <a:stretch/>
        </p:blipFill>
        <p:spPr>
          <a:xfrm>
            <a:off x="9906000" y="141865"/>
            <a:ext cx="2142870" cy="513140"/>
          </a:xfrm>
          <a:prstGeom prst="rect">
            <a:avLst/>
          </a:prstGeom>
          <a:noFill/>
          <a:ln>
            <a:noFill/>
          </a:ln>
        </p:spPr>
      </p:pic>
      <p:grpSp>
        <p:nvGrpSpPr>
          <p:cNvPr id="4" name="Group 3">
            <a:extLst>
              <a:ext uri="{FF2B5EF4-FFF2-40B4-BE49-F238E27FC236}">
                <a16:creationId xmlns:a16="http://schemas.microsoft.com/office/drawing/2014/main" id="{A53F5D25-5842-71F3-32ED-5C6400C44579}"/>
              </a:ext>
            </a:extLst>
          </p:cNvPr>
          <p:cNvGrpSpPr/>
          <p:nvPr/>
        </p:nvGrpSpPr>
        <p:grpSpPr>
          <a:xfrm>
            <a:off x="76200" y="6400800"/>
            <a:ext cx="2362200" cy="430943"/>
            <a:chOff x="4586052" y="6083722"/>
            <a:chExt cx="2933978" cy="629881"/>
          </a:xfrm>
        </p:grpSpPr>
        <p:pic>
          <p:nvPicPr>
            <p:cNvPr id="11" name="Picture 4">
              <a:extLst>
                <a:ext uri="{FF2B5EF4-FFF2-40B4-BE49-F238E27FC236}">
                  <a16:creationId xmlns:a16="http://schemas.microsoft.com/office/drawing/2014/main" id="{78017C9E-22F8-CF9B-B2D1-28D82998D5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close-up of a label&#10;&#10;Description automatically generated">
              <a:extLst>
                <a:ext uri="{FF2B5EF4-FFF2-40B4-BE49-F238E27FC236}">
                  <a16:creationId xmlns:a16="http://schemas.microsoft.com/office/drawing/2014/main" id="{A6947FEC-A22B-4568-300B-F30F86E8E5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4058221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863A9-7257-4955-902F-27CFD7566F1B}"/>
              </a:ext>
            </a:extLst>
          </p:cNvPr>
          <p:cNvSpPr>
            <a:spLocks noGrp="1"/>
          </p:cNvSpPr>
          <p:nvPr>
            <p:ph type="title"/>
          </p:nvPr>
        </p:nvSpPr>
        <p:spPr>
          <a:xfrm>
            <a:off x="857250" y="811627"/>
            <a:ext cx="10496550" cy="1325563"/>
          </a:xfrm>
        </p:spPr>
        <p:txBody>
          <a:bodyPr>
            <a:normAutofit/>
          </a:bodyPr>
          <a:lstStyle/>
          <a:p>
            <a:pPr algn="ctr"/>
            <a:r>
              <a:rPr lang="en-US" sz="4400" b="1" dirty="0"/>
              <a:t>STEP 1: ADD CAPTIONS TO YOUR TABLES AND FIGURES</a:t>
            </a:r>
          </a:p>
        </p:txBody>
      </p:sp>
      <p:sp>
        <p:nvSpPr>
          <p:cNvPr id="3" name="Content Placeholder 2">
            <a:extLst>
              <a:ext uri="{FF2B5EF4-FFF2-40B4-BE49-F238E27FC236}">
                <a16:creationId xmlns:a16="http://schemas.microsoft.com/office/drawing/2014/main" id="{106D84E2-D19E-4836-A2AA-5BD1D7F179B5}"/>
              </a:ext>
            </a:extLst>
          </p:cNvPr>
          <p:cNvSpPr>
            <a:spLocks noGrp="1"/>
          </p:cNvSpPr>
          <p:nvPr>
            <p:ph idx="1"/>
          </p:nvPr>
        </p:nvSpPr>
        <p:spPr>
          <a:xfrm>
            <a:off x="990600" y="2165579"/>
            <a:ext cx="10515600" cy="4351338"/>
          </a:xfrm>
        </p:spPr>
        <p:txBody>
          <a:bodyPr>
            <a:normAutofit/>
          </a:bodyPr>
          <a:lstStyle/>
          <a:p>
            <a:pPr fontAlgn="base"/>
            <a:r>
              <a:rPr lang="en-US" sz="2800" dirty="0"/>
              <a:t>Before you can insert a Table of Figures in Word, ensure that all of your items have captions. These are what allow the table to find and display them.</a:t>
            </a:r>
          </a:p>
          <a:p>
            <a:pPr fontAlgn="base"/>
            <a:r>
              <a:rPr lang="en-US" sz="2800" dirty="0"/>
              <a:t>You can select, right-click the table or figure, and choose </a:t>
            </a:r>
            <a:r>
              <a:rPr lang="en-US" sz="2800" b="1" dirty="0"/>
              <a:t>Insert Caption</a:t>
            </a:r>
            <a:r>
              <a:rPr lang="en-US" sz="2800" dirty="0"/>
              <a:t>. This allows you to label the item as a table or figure and give it a number or letter. So you can use Table A, Figure 1, etc.</a:t>
            </a:r>
          </a:p>
        </p:txBody>
      </p:sp>
      <p:pic>
        <p:nvPicPr>
          <p:cNvPr id="8" name="Google Shape;106;p2"/>
          <p:cNvPicPr preferRelativeResize="0"/>
          <p:nvPr/>
        </p:nvPicPr>
        <p:blipFill rotWithShape="1">
          <a:blip r:embed="rId2">
            <a:alphaModFix/>
          </a:blip>
          <a:srcRect/>
          <a:stretch/>
        </p:blipFill>
        <p:spPr>
          <a:xfrm>
            <a:off x="9906000" y="141865"/>
            <a:ext cx="2142870" cy="513140"/>
          </a:xfrm>
          <a:prstGeom prst="rect">
            <a:avLst/>
          </a:prstGeom>
          <a:noFill/>
          <a:ln>
            <a:noFill/>
          </a:ln>
        </p:spPr>
      </p:pic>
      <p:grpSp>
        <p:nvGrpSpPr>
          <p:cNvPr id="4" name="Group 3">
            <a:extLst>
              <a:ext uri="{FF2B5EF4-FFF2-40B4-BE49-F238E27FC236}">
                <a16:creationId xmlns:a16="http://schemas.microsoft.com/office/drawing/2014/main" id="{73A951DE-082C-0790-41DF-CEB9E5846873}"/>
              </a:ext>
            </a:extLst>
          </p:cNvPr>
          <p:cNvGrpSpPr/>
          <p:nvPr/>
        </p:nvGrpSpPr>
        <p:grpSpPr>
          <a:xfrm>
            <a:off x="76200" y="6400800"/>
            <a:ext cx="2362200" cy="430943"/>
            <a:chOff x="4586052" y="6083722"/>
            <a:chExt cx="2933978" cy="629881"/>
          </a:xfrm>
        </p:grpSpPr>
        <p:pic>
          <p:nvPicPr>
            <p:cNvPr id="5" name="Picture 4">
              <a:extLst>
                <a:ext uri="{FF2B5EF4-FFF2-40B4-BE49-F238E27FC236}">
                  <a16:creationId xmlns:a16="http://schemas.microsoft.com/office/drawing/2014/main" id="{FCFDA741-3D36-57AC-1176-DCC9C469A5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up of a label&#10;&#10;Description automatically generated">
              <a:extLst>
                <a:ext uri="{FF2B5EF4-FFF2-40B4-BE49-F238E27FC236}">
                  <a16:creationId xmlns:a16="http://schemas.microsoft.com/office/drawing/2014/main" id="{B3033230-3D75-DAD0-2867-DCD7B90B03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2443274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Google Shape;106;p2"/>
          <p:cNvPicPr preferRelativeResize="0"/>
          <p:nvPr/>
        </p:nvPicPr>
        <p:blipFill rotWithShape="1">
          <a:blip r:embed="rId2">
            <a:alphaModFix/>
          </a:blip>
          <a:srcRect/>
          <a:stretch/>
        </p:blipFill>
        <p:spPr>
          <a:xfrm>
            <a:off x="9906000" y="141865"/>
            <a:ext cx="2142870" cy="513140"/>
          </a:xfrm>
          <a:prstGeom prst="rect">
            <a:avLst/>
          </a:prstGeom>
          <a:noFill/>
          <a:ln>
            <a:noFill/>
          </a:ln>
        </p:spPr>
      </p:pic>
      <p:pic>
        <p:nvPicPr>
          <p:cNvPr id="1026" name="Picture 2" descr="Insert a caption in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8707" y="1371600"/>
            <a:ext cx="9568314" cy="403792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7A2F1DCF-1074-0BBB-6264-11678957197A}"/>
              </a:ext>
            </a:extLst>
          </p:cNvPr>
          <p:cNvGrpSpPr/>
          <p:nvPr/>
        </p:nvGrpSpPr>
        <p:grpSpPr>
          <a:xfrm>
            <a:off x="76200" y="6400800"/>
            <a:ext cx="2362200" cy="430943"/>
            <a:chOff x="4586052" y="6083722"/>
            <a:chExt cx="2933978" cy="629881"/>
          </a:xfrm>
        </p:grpSpPr>
        <p:pic>
          <p:nvPicPr>
            <p:cNvPr id="3" name="Picture 4">
              <a:extLst>
                <a:ext uri="{FF2B5EF4-FFF2-40B4-BE49-F238E27FC236}">
                  <a16:creationId xmlns:a16="http://schemas.microsoft.com/office/drawing/2014/main" id="{02DDBB64-9197-1DB0-4625-45924DD67DB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close-up of a label&#10;&#10;Description automatically generated">
              <a:extLst>
                <a:ext uri="{FF2B5EF4-FFF2-40B4-BE49-F238E27FC236}">
                  <a16:creationId xmlns:a16="http://schemas.microsoft.com/office/drawing/2014/main" id="{0C29A536-64EC-44B6-A36F-39EA626D28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4133150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6D84E2-D19E-4836-A2AA-5BD1D7F179B5}"/>
              </a:ext>
            </a:extLst>
          </p:cNvPr>
          <p:cNvSpPr>
            <a:spLocks noGrp="1"/>
          </p:cNvSpPr>
          <p:nvPr>
            <p:ph idx="1"/>
          </p:nvPr>
        </p:nvSpPr>
        <p:spPr>
          <a:xfrm>
            <a:off x="838200" y="1066800"/>
            <a:ext cx="3810000" cy="2177821"/>
          </a:xfrm>
        </p:spPr>
        <p:txBody>
          <a:bodyPr>
            <a:noAutofit/>
          </a:bodyPr>
          <a:lstStyle/>
          <a:p>
            <a:pPr algn="just" fontAlgn="base"/>
            <a:r>
              <a:rPr lang="en-US" sz="2400" dirty="0"/>
              <a:t>The Table of Figures window will display. This is where you customize the appearance of the table. First, confirm that the </a:t>
            </a:r>
            <a:r>
              <a:rPr lang="en-US" sz="2400" b="1" dirty="0"/>
              <a:t>Table of Figures</a:t>
            </a:r>
            <a:r>
              <a:rPr lang="en-US" sz="2400" dirty="0"/>
              <a:t> tab is selected at the top.</a:t>
            </a:r>
          </a:p>
          <a:p>
            <a:pPr algn="just" fontAlgn="base"/>
            <a:r>
              <a:rPr lang="en-US" sz="2400" dirty="0"/>
              <a:t>The top of the window is divided into two sections: Print Preview and Web Preview. Each of these offers customization or two of its own. Work with the one on your document view.</a:t>
            </a:r>
          </a:p>
        </p:txBody>
      </p:sp>
      <p:pic>
        <p:nvPicPr>
          <p:cNvPr id="8" name="Google Shape;106;p2"/>
          <p:cNvPicPr preferRelativeResize="0"/>
          <p:nvPr/>
        </p:nvPicPr>
        <p:blipFill rotWithShape="1">
          <a:blip r:embed="rId2">
            <a:alphaModFix/>
          </a:blip>
          <a:srcRect/>
          <a:stretch/>
        </p:blipFill>
        <p:spPr>
          <a:xfrm>
            <a:off x="9906000" y="141865"/>
            <a:ext cx="2142870" cy="513140"/>
          </a:xfrm>
          <a:prstGeom prst="rect">
            <a:avLst/>
          </a:prstGeom>
          <a:noFill/>
          <a:ln>
            <a:noFill/>
          </a:ln>
        </p:spPr>
      </p:pic>
      <p:pic>
        <p:nvPicPr>
          <p:cNvPr id="2052" name="Picture 4" descr="Table of Figures wind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599" y="1295400"/>
            <a:ext cx="7100047" cy="47244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F379BC55-11F2-18E7-E456-79ACCE572A19}"/>
              </a:ext>
            </a:extLst>
          </p:cNvPr>
          <p:cNvGrpSpPr/>
          <p:nvPr/>
        </p:nvGrpSpPr>
        <p:grpSpPr>
          <a:xfrm>
            <a:off x="76200" y="6400800"/>
            <a:ext cx="2362200" cy="430943"/>
            <a:chOff x="4586052" y="6083722"/>
            <a:chExt cx="2933978" cy="629881"/>
          </a:xfrm>
        </p:grpSpPr>
        <p:pic>
          <p:nvPicPr>
            <p:cNvPr id="4" name="Picture 4">
              <a:extLst>
                <a:ext uri="{FF2B5EF4-FFF2-40B4-BE49-F238E27FC236}">
                  <a16:creationId xmlns:a16="http://schemas.microsoft.com/office/drawing/2014/main" id="{E9AAF675-067B-09EF-4B04-B243C901D3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lose-up of a label&#10;&#10;Description automatically generated">
              <a:extLst>
                <a:ext uri="{FF2B5EF4-FFF2-40B4-BE49-F238E27FC236}">
                  <a16:creationId xmlns:a16="http://schemas.microsoft.com/office/drawing/2014/main" id="{0CD80092-AD6E-53C8-1CD9-7E5CAE1637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41220000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6D84E2-D19E-4836-A2AA-5BD1D7F179B5}"/>
              </a:ext>
            </a:extLst>
          </p:cNvPr>
          <p:cNvSpPr>
            <a:spLocks noGrp="1"/>
          </p:cNvSpPr>
          <p:nvPr>
            <p:ph idx="1"/>
          </p:nvPr>
        </p:nvSpPr>
        <p:spPr>
          <a:xfrm>
            <a:off x="838200" y="1259086"/>
            <a:ext cx="4953000" cy="4351338"/>
          </a:xfrm>
        </p:spPr>
        <p:txBody>
          <a:bodyPr>
            <a:normAutofit/>
          </a:bodyPr>
          <a:lstStyle/>
          <a:p>
            <a:pPr algn="just" fontAlgn="base"/>
            <a:r>
              <a:rPr lang="en-US" sz="2800" b="1" dirty="0"/>
              <a:t>Print Preview</a:t>
            </a:r>
            <a:r>
              <a:rPr lang="en-US" sz="2800" dirty="0"/>
              <a:t>: You can show the page number and/or right align to those page numbers by checking the corresponding boxes. If you use both, you have the option to select a Tab leader in that drop-down box. This lets you use dots, dashes, or lines between the label and the page number.</a:t>
            </a:r>
          </a:p>
        </p:txBody>
      </p:sp>
      <p:pic>
        <p:nvPicPr>
          <p:cNvPr id="8" name="Google Shape;106;p2"/>
          <p:cNvPicPr preferRelativeResize="0"/>
          <p:nvPr/>
        </p:nvPicPr>
        <p:blipFill rotWithShape="1">
          <a:blip r:embed="rId2">
            <a:alphaModFix/>
          </a:blip>
          <a:srcRect/>
          <a:stretch/>
        </p:blipFill>
        <p:spPr>
          <a:xfrm>
            <a:off x="9906000" y="141865"/>
            <a:ext cx="2142870" cy="513140"/>
          </a:xfrm>
          <a:prstGeom prst="rect">
            <a:avLst/>
          </a:prstGeom>
          <a:noFill/>
          <a:ln>
            <a:noFill/>
          </a:ln>
        </p:spPr>
      </p:pic>
      <p:pic>
        <p:nvPicPr>
          <p:cNvPr id="3074" name="Picture 2" descr="Table of Figures Print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260690"/>
            <a:ext cx="5058226" cy="498931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EBEE8EAB-BE54-5320-28C5-10E6AA32C9E0}"/>
              </a:ext>
            </a:extLst>
          </p:cNvPr>
          <p:cNvGrpSpPr/>
          <p:nvPr/>
        </p:nvGrpSpPr>
        <p:grpSpPr>
          <a:xfrm>
            <a:off x="76200" y="6400800"/>
            <a:ext cx="2362200" cy="430943"/>
            <a:chOff x="4586052" y="6083722"/>
            <a:chExt cx="2933978" cy="629881"/>
          </a:xfrm>
        </p:grpSpPr>
        <p:pic>
          <p:nvPicPr>
            <p:cNvPr id="4" name="Picture 4">
              <a:extLst>
                <a:ext uri="{FF2B5EF4-FFF2-40B4-BE49-F238E27FC236}">
                  <a16:creationId xmlns:a16="http://schemas.microsoft.com/office/drawing/2014/main" id="{CBBA5344-661E-CD5C-7BA4-54CF309EEE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lose-up of a label&#10;&#10;Description automatically generated">
              <a:extLst>
                <a:ext uri="{FF2B5EF4-FFF2-40B4-BE49-F238E27FC236}">
                  <a16:creationId xmlns:a16="http://schemas.microsoft.com/office/drawing/2014/main" id="{888121CB-79A7-5452-436A-123F3CCB1E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2669276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6D84E2-D19E-4836-A2AA-5BD1D7F179B5}"/>
              </a:ext>
            </a:extLst>
          </p:cNvPr>
          <p:cNvSpPr>
            <a:spLocks noGrp="1"/>
          </p:cNvSpPr>
          <p:nvPr>
            <p:ph idx="1"/>
          </p:nvPr>
        </p:nvSpPr>
        <p:spPr>
          <a:xfrm>
            <a:off x="838200" y="1259086"/>
            <a:ext cx="4953000" cy="4351338"/>
          </a:xfrm>
        </p:spPr>
        <p:txBody>
          <a:bodyPr>
            <a:normAutofit lnSpcReduction="10000"/>
          </a:bodyPr>
          <a:lstStyle/>
          <a:p>
            <a:pPr algn="just" fontAlgn="base"/>
            <a:r>
              <a:rPr lang="en-US" sz="2800" b="1" dirty="0"/>
              <a:t>Web Preview</a:t>
            </a:r>
            <a:r>
              <a:rPr lang="en-US" sz="2800" dirty="0"/>
              <a:t>: You can check the box to use hyperlinks instead of page numbers for this view. And it’s obviously a helpful way to navigate to the table or figure with a simple click.</a:t>
            </a:r>
          </a:p>
          <a:p>
            <a:pPr algn="just" fontAlgn="base"/>
            <a:r>
              <a:rPr lang="en-US" sz="2800" dirty="0"/>
              <a:t>Next, move down to the General section of the window for additional customization options.</a:t>
            </a:r>
          </a:p>
          <a:p>
            <a:pPr marL="0" indent="0" algn="just">
              <a:buNone/>
            </a:pPr>
            <a:endParaRPr lang="en-US" sz="2800" dirty="0"/>
          </a:p>
        </p:txBody>
      </p:sp>
      <p:pic>
        <p:nvPicPr>
          <p:cNvPr id="8" name="Google Shape;106;p2"/>
          <p:cNvPicPr preferRelativeResize="0"/>
          <p:nvPr/>
        </p:nvPicPr>
        <p:blipFill rotWithShape="1">
          <a:blip r:embed="rId2">
            <a:alphaModFix/>
          </a:blip>
          <a:srcRect/>
          <a:stretch/>
        </p:blipFill>
        <p:spPr>
          <a:xfrm>
            <a:off x="9906000" y="141865"/>
            <a:ext cx="2142870" cy="513140"/>
          </a:xfrm>
          <a:prstGeom prst="rect">
            <a:avLst/>
          </a:prstGeom>
          <a:noFill/>
          <a:ln>
            <a:noFill/>
          </a:ln>
        </p:spPr>
      </p:pic>
      <p:pic>
        <p:nvPicPr>
          <p:cNvPr id="4098" name="Picture 2" descr="Table of Figures Web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981200"/>
            <a:ext cx="5440390" cy="32766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DA3303AB-28B7-EDEF-05ED-584785383C4F}"/>
              </a:ext>
            </a:extLst>
          </p:cNvPr>
          <p:cNvGrpSpPr/>
          <p:nvPr/>
        </p:nvGrpSpPr>
        <p:grpSpPr>
          <a:xfrm>
            <a:off x="76200" y="6400800"/>
            <a:ext cx="2362200" cy="430943"/>
            <a:chOff x="4586052" y="6083722"/>
            <a:chExt cx="2933978" cy="629881"/>
          </a:xfrm>
        </p:grpSpPr>
        <p:pic>
          <p:nvPicPr>
            <p:cNvPr id="4" name="Picture 4">
              <a:extLst>
                <a:ext uri="{FF2B5EF4-FFF2-40B4-BE49-F238E27FC236}">
                  <a16:creationId xmlns:a16="http://schemas.microsoft.com/office/drawing/2014/main" id="{8187FF14-FE94-8E2C-59BC-59ABED74059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lose-up of a label&#10;&#10;Description automatically generated">
              <a:extLst>
                <a:ext uri="{FF2B5EF4-FFF2-40B4-BE49-F238E27FC236}">
                  <a16:creationId xmlns:a16="http://schemas.microsoft.com/office/drawing/2014/main" id="{AAD01FDC-66EA-5D32-49CD-903D153CB0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15169579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6D84E2-D19E-4836-A2AA-5BD1D7F179B5}"/>
              </a:ext>
            </a:extLst>
          </p:cNvPr>
          <p:cNvSpPr>
            <a:spLocks noGrp="1"/>
          </p:cNvSpPr>
          <p:nvPr>
            <p:ph idx="1"/>
          </p:nvPr>
        </p:nvSpPr>
        <p:spPr>
          <a:xfrm>
            <a:off x="838200" y="1259086"/>
            <a:ext cx="4953000" cy="4351338"/>
          </a:xfrm>
        </p:spPr>
        <p:txBody>
          <a:bodyPr>
            <a:normAutofit/>
          </a:bodyPr>
          <a:lstStyle/>
          <a:p>
            <a:pPr algn="just" fontAlgn="base"/>
            <a:r>
              <a:rPr lang="en-US" sz="2800" b="1" dirty="0"/>
              <a:t>Formats</a:t>
            </a:r>
            <a:r>
              <a:rPr lang="en-US" sz="2800" dirty="0"/>
              <a:t>: Various formats are available to pick from, each with a slightly different look and feel. You can select one to match your document or one that’s simple or formal.</a:t>
            </a:r>
          </a:p>
        </p:txBody>
      </p:sp>
      <p:pic>
        <p:nvPicPr>
          <p:cNvPr id="8" name="Google Shape;106;p2"/>
          <p:cNvPicPr preferRelativeResize="0"/>
          <p:nvPr/>
        </p:nvPicPr>
        <p:blipFill rotWithShape="1">
          <a:blip r:embed="rId2">
            <a:alphaModFix/>
          </a:blip>
          <a:srcRect/>
          <a:stretch/>
        </p:blipFill>
        <p:spPr>
          <a:xfrm>
            <a:off x="9906000" y="141865"/>
            <a:ext cx="2142870" cy="513140"/>
          </a:xfrm>
          <a:prstGeom prst="rect">
            <a:avLst/>
          </a:prstGeom>
          <a:noFill/>
          <a:ln>
            <a:noFill/>
          </a:ln>
        </p:spPr>
      </p:pic>
      <p:pic>
        <p:nvPicPr>
          <p:cNvPr id="5122" name="Picture 2" descr="Table of Figures Forma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3633" y="1259086"/>
            <a:ext cx="4425459" cy="2667000"/>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a:extLst>
              <a:ext uri="{FF2B5EF4-FFF2-40B4-BE49-F238E27FC236}">
                <a16:creationId xmlns:a16="http://schemas.microsoft.com/office/drawing/2014/main" id="{106D84E2-D19E-4836-A2AA-5BD1D7F179B5}"/>
              </a:ext>
            </a:extLst>
          </p:cNvPr>
          <p:cNvSpPr txBox="1">
            <a:spLocks/>
          </p:cNvSpPr>
          <p:nvPr/>
        </p:nvSpPr>
        <p:spPr>
          <a:xfrm>
            <a:off x="870284" y="4144018"/>
            <a:ext cx="10287563"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fontAlgn="base"/>
            <a:r>
              <a:rPr lang="en-US" sz="2800" dirty="0"/>
              <a:t>If you prefer to create your own table formatting with specific fonts, you can modify the Table of Figures template. First, select </a:t>
            </a:r>
            <a:r>
              <a:rPr lang="en-US" sz="2800" b="1" dirty="0"/>
              <a:t>From Template</a:t>
            </a:r>
            <a:r>
              <a:rPr lang="en-US" sz="2800" dirty="0"/>
              <a:t> under Formats and then click the </a:t>
            </a:r>
            <a:r>
              <a:rPr lang="en-US" sz="2800" b="1" dirty="0"/>
              <a:t>Modify</a:t>
            </a:r>
            <a:r>
              <a:rPr lang="en-US" sz="2800" dirty="0"/>
              <a:t> button. Just note that you will be changing the default template for that object.</a:t>
            </a:r>
          </a:p>
        </p:txBody>
      </p:sp>
      <p:grpSp>
        <p:nvGrpSpPr>
          <p:cNvPr id="2" name="Group 1">
            <a:extLst>
              <a:ext uri="{FF2B5EF4-FFF2-40B4-BE49-F238E27FC236}">
                <a16:creationId xmlns:a16="http://schemas.microsoft.com/office/drawing/2014/main" id="{718BF697-903E-DB01-F9D4-66BE4370056C}"/>
              </a:ext>
            </a:extLst>
          </p:cNvPr>
          <p:cNvGrpSpPr/>
          <p:nvPr/>
        </p:nvGrpSpPr>
        <p:grpSpPr>
          <a:xfrm>
            <a:off x="76200" y="6400800"/>
            <a:ext cx="2362200" cy="430943"/>
            <a:chOff x="4586052" y="6083722"/>
            <a:chExt cx="2933978" cy="629881"/>
          </a:xfrm>
        </p:grpSpPr>
        <p:pic>
          <p:nvPicPr>
            <p:cNvPr id="4" name="Picture 4">
              <a:extLst>
                <a:ext uri="{FF2B5EF4-FFF2-40B4-BE49-F238E27FC236}">
                  <a16:creationId xmlns:a16="http://schemas.microsoft.com/office/drawing/2014/main" id="{D0158A6D-52D9-6961-F54A-C5F40FD6D68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lose-up of a label&#10;&#10;Description automatically generated">
              <a:extLst>
                <a:ext uri="{FF2B5EF4-FFF2-40B4-BE49-F238E27FC236}">
                  <a16:creationId xmlns:a16="http://schemas.microsoft.com/office/drawing/2014/main" id="{AA0B87F6-9A26-5515-8E75-AAACB8474E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5199397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6D84E2-D19E-4836-A2AA-5BD1D7F179B5}"/>
              </a:ext>
            </a:extLst>
          </p:cNvPr>
          <p:cNvSpPr>
            <a:spLocks noGrp="1"/>
          </p:cNvSpPr>
          <p:nvPr>
            <p:ph idx="1"/>
          </p:nvPr>
        </p:nvSpPr>
        <p:spPr>
          <a:xfrm>
            <a:off x="914400" y="1143000"/>
            <a:ext cx="10744200" cy="4351338"/>
          </a:xfrm>
        </p:spPr>
        <p:txBody>
          <a:bodyPr>
            <a:normAutofit/>
          </a:bodyPr>
          <a:lstStyle/>
          <a:p>
            <a:pPr algn="just" fontAlgn="base"/>
            <a:r>
              <a:rPr lang="en-US" sz="2800" b="1" dirty="0"/>
              <a:t>Label</a:t>
            </a:r>
            <a:r>
              <a:rPr lang="en-US" sz="2800" dirty="0"/>
              <a:t>: This is a key element of the Table of Figures. Be sure to select the type that matches your items. For example, you can pick Equation, Figure, or Table.</a:t>
            </a:r>
          </a:p>
        </p:txBody>
      </p:sp>
      <p:pic>
        <p:nvPicPr>
          <p:cNvPr id="8" name="Google Shape;106;p2"/>
          <p:cNvPicPr preferRelativeResize="0"/>
          <p:nvPr/>
        </p:nvPicPr>
        <p:blipFill rotWithShape="1">
          <a:blip r:embed="rId2">
            <a:alphaModFix/>
          </a:blip>
          <a:srcRect/>
          <a:stretch/>
        </p:blipFill>
        <p:spPr>
          <a:xfrm>
            <a:off x="9906000" y="141865"/>
            <a:ext cx="2142870" cy="513140"/>
          </a:xfrm>
          <a:prstGeom prst="rect">
            <a:avLst/>
          </a:prstGeom>
          <a:noFill/>
          <a:ln>
            <a:noFill/>
          </a:ln>
        </p:spPr>
      </p:pic>
      <p:pic>
        <p:nvPicPr>
          <p:cNvPr id="6146" name="Picture 2" descr="Modify the Temp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033437"/>
            <a:ext cx="7543800" cy="458390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D3038FAF-0215-1B8C-0B8E-BE46D2EF9B59}"/>
              </a:ext>
            </a:extLst>
          </p:cNvPr>
          <p:cNvGrpSpPr/>
          <p:nvPr/>
        </p:nvGrpSpPr>
        <p:grpSpPr>
          <a:xfrm>
            <a:off x="76200" y="6400800"/>
            <a:ext cx="2362200" cy="430943"/>
            <a:chOff x="4586052" y="6083722"/>
            <a:chExt cx="2933978" cy="629881"/>
          </a:xfrm>
        </p:grpSpPr>
        <p:pic>
          <p:nvPicPr>
            <p:cNvPr id="4" name="Picture 4">
              <a:extLst>
                <a:ext uri="{FF2B5EF4-FFF2-40B4-BE49-F238E27FC236}">
                  <a16:creationId xmlns:a16="http://schemas.microsoft.com/office/drawing/2014/main" id="{9863ACCB-05C5-02AD-4528-F53BD4F7C7C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lose-up of a label&#10;&#10;Description automatically generated">
              <a:extLst>
                <a:ext uri="{FF2B5EF4-FFF2-40B4-BE49-F238E27FC236}">
                  <a16:creationId xmlns:a16="http://schemas.microsoft.com/office/drawing/2014/main" id="{EDF1633C-A20F-878D-7814-EF8FAD1506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20990337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6D84E2-D19E-4836-A2AA-5BD1D7F179B5}"/>
              </a:ext>
            </a:extLst>
          </p:cNvPr>
          <p:cNvSpPr>
            <a:spLocks noGrp="1"/>
          </p:cNvSpPr>
          <p:nvPr>
            <p:ph idx="1"/>
          </p:nvPr>
        </p:nvSpPr>
        <p:spPr>
          <a:xfrm>
            <a:off x="914400" y="1143000"/>
            <a:ext cx="10744200" cy="4351338"/>
          </a:xfrm>
        </p:spPr>
        <p:txBody>
          <a:bodyPr>
            <a:normAutofit/>
          </a:bodyPr>
          <a:lstStyle/>
          <a:p>
            <a:pPr algn="just" fontAlgn="base"/>
            <a:r>
              <a:rPr lang="en-US" sz="2400" b="1" dirty="0"/>
              <a:t>Include the label and number</a:t>
            </a:r>
            <a:r>
              <a:rPr lang="en-US" sz="2400" dirty="0"/>
              <a:t>: This is an optional checkbox and depends on the text you include with your caption. For instance, if you only want the caption text to display rather than the label and its number, uncheck this box. Here’s an example to illustrate the difference.</a:t>
            </a:r>
          </a:p>
          <a:p>
            <a:pPr algn="just" fontAlgn="base"/>
            <a:r>
              <a:rPr lang="en-US" sz="2400" dirty="0"/>
              <a:t>We have two figures with the captions as “Figure 1 Daisies” and “Figure 2 Roses”.  With the box checked, they display exactly like that in the Table of Figures because we include the label and number. With the box unchecked, you only see the text in the table, Daisies, and Roses.</a:t>
            </a:r>
          </a:p>
        </p:txBody>
      </p:sp>
      <p:pic>
        <p:nvPicPr>
          <p:cNvPr id="8" name="Google Shape;106;p2"/>
          <p:cNvPicPr preferRelativeResize="0"/>
          <p:nvPr/>
        </p:nvPicPr>
        <p:blipFill rotWithShape="1">
          <a:blip r:embed="rId2">
            <a:alphaModFix/>
          </a:blip>
          <a:srcRect/>
          <a:stretch/>
        </p:blipFill>
        <p:spPr>
          <a:xfrm>
            <a:off x="9906000" y="141865"/>
            <a:ext cx="2142870" cy="513140"/>
          </a:xfrm>
          <a:prstGeom prst="rect">
            <a:avLst/>
          </a:prstGeom>
          <a:noFill/>
          <a:ln>
            <a:noFill/>
          </a:ln>
        </p:spPr>
      </p:pic>
      <p:pic>
        <p:nvPicPr>
          <p:cNvPr id="7190" name="Picture 22" descr="Optionally include labels and numb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038600"/>
            <a:ext cx="9219656" cy="252388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46E6812E-4E09-F4A5-C619-A9A1912ABCCD}"/>
              </a:ext>
            </a:extLst>
          </p:cNvPr>
          <p:cNvGrpSpPr/>
          <p:nvPr/>
        </p:nvGrpSpPr>
        <p:grpSpPr>
          <a:xfrm>
            <a:off x="76200" y="6400800"/>
            <a:ext cx="2362200" cy="430943"/>
            <a:chOff x="4586052" y="6083722"/>
            <a:chExt cx="2933978" cy="629881"/>
          </a:xfrm>
        </p:grpSpPr>
        <p:pic>
          <p:nvPicPr>
            <p:cNvPr id="4" name="Picture 4">
              <a:extLst>
                <a:ext uri="{FF2B5EF4-FFF2-40B4-BE49-F238E27FC236}">
                  <a16:creationId xmlns:a16="http://schemas.microsoft.com/office/drawing/2014/main" id="{1F05D32F-6F63-DF16-76C9-A270AB5D3E0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lose-up of a label&#10;&#10;Description automatically generated">
              <a:extLst>
                <a:ext uri="{FF2B5EF4-FFF2-40B4-BE49-F238E27FC236}">
                  <a16:creationId xmlns:a16="http://schemas.microsoft.com/office/drawing/2014/main" id="{5ED69DBF-F567-949E-AAEA-723679367B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30129301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6D84E2-D19E-4836-A2AA-5BD1D7F179B5}"/>
              </a:ext>
            </a:extLst>
          </p:cNvPr>
          <p:cNvSpPr>
            <a:spLocks noGrp="1"/>
          </p:cNvSpPr>
          <p:nvPr>
            <p:ph idx="1"/>
          </p:nvPr>
        </p:nvSpPr>
        <p:spPr>
          <a:xfrm>
            <a:off x="914400" y="1143000"/>
            <a:ext cx="10744200" cy="4351338"/>
          </a:xfrm>
        </p:spPr>
        <p:txBody>
          <a:bodyPr>
            <a:normAutofit/>
          </a:bodyPr>
          <a:lstStyle/>
          <a:p>
            <a:pPr fontAlgn="base"/>
            <a:r>
              <a:rPr lang="en-US" sz="2400" dirty="0"/>
              <a:t>When you finish selecting all the options for your Table of Figures, click </a:t>
            </a:r>
            <a:r>
              <a:rPr lang="en-US" sz="2400" b="1" dirty="0"/>
              <a:t>OK</a:t>
            </a:r>
            <a:r>
              <a:rPr lang="en-US" sz="2400" dirty="0"/>
              <a:t> to insert it into your document.</a:t>
            </a:r>
          </a:p>
        </p:txBody>
      </p:sp>
      <p:pic>
        <p:nvPicPr>
          <p:cNvPr id="8" name="Google Shape;106;p2"/>
          <p:cNvPicPr preferRelativeResize="0"/>
          <p:nvPr/>
        </p:nvPicPr>
        <p:blipFill rotWithShape="1">
          <a:blip r:embed="rId2">
            <a:alphaModFix/>
          </a:blip>
          <a:srcRect/>
          <a:stretch/>
        </p:blipFill>
        <p:spPr>
          <a:xfrm>
            <a:off x="9906000" y="141865"/>
            <a:ext cx="2142870" cy="513140"/>
          </a:xfrm>
          <a:prstGeom prst="rect">
            <a:avLst/>
          </a:prstGeom>
          <a:noFill/>
          <a:ln>
            <a:noFill/>
          </a:ln>
        </p:spPr>
      </p:pic>
      <p:pic>
        <p:nvPicPr>
          <p:cNvPr id="8194" name="Picture 2" descr="Table of Figures in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399" y="2362200"/>
            <a:ext cx="10930751" cy="19812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7610E5C8-CBAE-8F6F-85DD-9003427C413C}"/>
              </a:ext>
            </a:extLst>
          </p:cNvPr>
          <p:cNvGrpSpPr/>
          <p:nvPr/>
        </p:nvGrpSpPr>
        <p:grpSpPr>
          <a:xfrm>
            <a:off x="76200" y="6400800"/>
            <a:ext cx="2362200" cy="430943"/>
            <a:chOff x="4586052" y="6083722"/>
            <a:chExt cx="2933978" cy="629881"/>
          </a:xfrm>
        </p:grpSpPr>
        <p:pic>
          <p:nvPicPr>
            <p:cNvPr id="4" name="Picture 4">
              <a:extLst>
                <a:ext uri="{FF2B5EF4-FFF2-40B4-BE49-F238E27FC236}">
                  <a16:creationId xmlns:a16="http://schemas.microsoft.com/office/drawing/2014/main" id="{0C1B2F29-4717-BB29-2DDB-0DDD963124E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lose-up of a label&#10;&#10;Description automatically generated">
              <a:extLst>
                <a:ext uri="{FF2B5EF4-FFF2-40B4-BE49-F238E27FC236}">
                  <a16:creationId xmlns:a16="http://schemas.microsoft.com/office/drawing/2014/main" id="{F4738BAC-1225-B652-F87B-92B4BB8B9C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1183342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oogle Shape;106;p2"/>
          <p:cNvPicPr preferRelativeResize="0"/>
          <p:nvPr/>
        </p:nvPicPr>
        <p:blipFill rotWithShape="1">
          <a:blip r:embed="rId2">
            <a:alphaModFix/>
          </a:blip>
          <a:srcRect/>
          <a:stretch/>
        </p:blipFill>
        <p:spPr>
          <a:xfrm>
            <a:off x="9906000" y="141865"/>
            <a:ext cx="2142870" cy="513140"/>
          </a:xfrm>
          <a:prstGeom prst="rect">
            <a:avLst/>
          </a:prstGeom>
          <a:noFill/>
          <a:ln>
            <a:noFill/>
          </a:ln>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777" y="3187545"/>
            <a:ext cx="9993808" cy="3111633"/>
          </a:xfrm>
          <a:prstGeom prst="rect">
            <a:avLst/>
          </a:prstGeom>
        </p:spPr>
      </p:pic>
      <p:sp>
        <p:nvSpPr>
          <p:cNvPr id="17" name="Rectangle 16"/>
          <p:cNvSpPr/>
          <p:nvPr/>
        </p:nvSpPr>
        <p:spPr>
          <a:xfrm>
            <a:off x="644311" y="875590"/>
            <a:ext cx="10762274" cy="2308324"/>
          </a:xfrm>
          <a:prstGeom prst="rect">
            <a:avLst/>
          </a:prstGeom>
        </p:spPr>
        <p:txBody>
          <a:bodyPr wrap="square">
            <a:spAutoFit/>
          </a:bodyPr>
          <a:lstStyle/>
          <a:p>
            <a:pPr marL="285750" indent="-285750" algn="just">
              <a:buFont typeface="Arial" panose="020B0604020202020204" pitchFamily="34" charset="0"/>
              <a:buChar char="•"/>
            </a:pPr>
            <a:r>
              <a:rPr lang="en-US" sz="2400" dirty="0">
                <a:solidFill>
                  <a:srgbClr val="333333"/>
                </a:solidFill>
              </a:rPr>
              <a:t>To create an MS Word doc, follow the steps mentioned above to open Microsoft Word. Then once the program is open, click on “File” followed by “New”. This opens a new doc where something new can be created.</a:t>
            </a:r>
          </a:p>
          <a:p>
            <a:pPr marL="285750" indent="-285750" algn="just">
              <a:buFont typeface="Arial" panose="020B0604020202020204" pitchFamily="34" charset="0"/>
              <a:buChar char="•"/>
            </a:pPr>
            <a:r>
              <a:rPr lang="en-US" sz="2400" dirty="0">
                <a:solidFill>
                  <a:srgbClr val="333333"/>
                </a:solidFill>
              </a:rPr>
              <a:t>Since it is used by people of all age groups, in schools, in colleges and for official purposes, having proper knowledge of Microsoft Word is a must. The preview of the MS Doc file once it is opened is given below:</a:t>
            </a:r>
            <a:endParaRPr lang="en-US" sz="2400" b="0" i="0" dirty="0">
              <a:solidFill>
                <a:srgbClr val="333333"/>
              </a:solidFill>
              <a:effectLst/>
            </a:endParaRPr>
          </a:p>
        </p:txBody>
      </p:sp>
      <p:sp>
        <p:nvSpPr>
          <p:cNvPr id="18" name="Rectangle 17"/>
          <p:cNvSpPr/>
          <p:nvPr/>
        </p:nvSpPr>
        <p:spPr>
          <a:xfrm>
            <a:off x="8839200" y="6303972"/>
            <a:ext cx="2916183" cy="261610"/>
          </a:xfrm>
          <a:prstGeom prst="rect">
            <a:avLst/>
          </a:prstGeom>
        </p:spPr>
        <p:txBody>
          <a:bodyPr wrap="none">
            <a:spAutoFit/>
          </a:bodyPr>
          <a:lstStyle/>
          <a:p>
            <a:r>
              <a:rPr lang="en-MY" sz="1100" dirty="0"/>
              <a:t>https://byjus.com/govt-exams/microsoft-word/</a:t>
            </a:r>
          </a:p>
        </p:txBody>
      </p:sp>
      <p:grpSp>
        <p:nvGrpSpPr>
          <p:cNvPr id="2" name="Group 1">
            <a:extLst>
              <a:ext uri="{FF2B5EF4-FFF2-40B4-BE49-F238E27FC236}">
                <a16:creationId xmlns:a16="http://schemas.microsoft.com/office/drawing/2014/main" id="{B51D8080-AAB2-CDD6-9E84-09163D64846B}"/>
              </a:ext>
            </a:extLst>
          </p:cNvPr>
          <p:cNvGrpSpPr/>
          <p:nvPr/>
        </p:nvGrpSpPr>
        <p:grpSpPr>
          <a:xfrm>
            <a:off x="76200" y="6400800"/>
            <a:ext cx="2362200" cy="430943"/>
            <a:chOff x="4586052" y="6083722"/>
            <a:chExt cx="2933978" cy="629881"/>
          </a:xfrm>
        </p:grpSpPr>
        <p:pic>
          <p:nvPicPr>
            <p:cNvPr id="3" name="Picture 4">
              <a:extLst>
                <a:ext uri="{FF2B5EF4-FFF2-40B4-BE49-F238E27FC236}">
                  <a16:creationId xmlns:a16="http://schemas.microsoft.com/office/drawing/2014/main" id="{E8E00F7B-0380-5784-8200-1C57EFFB049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up of a label&#10;&#10;Description automatically generated">
              <a:extLst>
                <a:ext uri="{FF2B5EF4-FFF2-40B4-BE49-F238E27FC236}">
                  <a16:creationId xmlns:a16="http://schemas.microsoft.com/office/drawing/2014/main" id="{0C12C207-B5F5-70A7-8AE7-C0080388EA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31262835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221D7-407B-4691-A301-C980684EFEF1}"/>
              </a:ext>
            </a:extLst>
          </p:cNvPr>
          <p:cNvSpPr>
            <a:spLocks noGrp="1"/>
          </p:cNvSpPr>
          <p:nvPr>
            <p:ph type="title"/>
          </p:nvPr>
        </p:nvSpPr>
        <p:spPr>
          <a:xfrm>
            <a:off x="990600" y="644999"/>
            <a:ext cx="10668000" cy="1325563"/>
          </a:xfrm>
        </p:spPr>
        <p:txBody>
          <a:bodyPr>
            <a:normAutofit/>
          </a:bodyPr>
          <a:lstStyle/>
          <a:p>
            <a:pPr algn="ctr"/>
            <a:r>
              <a:rPr lang="en-US" sz="4400" b="1" dirty="0"/>
              <a:t>HOW TO UPDATE A TABLE OF FIGURES</a:t>
            </a:r>
            <a:endParaRPr lang="en-MY" sz="4400" dirty="0"/>
          </a:p>
        </p:txBody>
      </p:sp>
      <p:sp>
        <p:nvSpPr>
          <p:cNvPr id="3" name="Content Placeholder 2">
            <a:extLst>
              <a:ext uri="{FF2B5EF4-FFF2-40B4-BE49-F238E27FC236}">
                <a16:creationId xmlns:a16="http://schemas.microsoft.com/office/drawing/2014/main" id="{AACCE383-7BCA-42DD-BC2C-5F26DBBB53C8}"/>
              </a:ext>
            </a:extLst>
          </p:cNvPr>
          <p:cNvSpPr>
            <a:spLocks noGrp="1"/>
          </p:cNvSpPr>
          <p:nvPr>
            <p:ph idx="1"/>
          </p:nvPr>
        </p:nvSpPr>
        <p:spPr>
          <a:xfrm>
            <a:off x="838200" y="1981200"/>
            <a:ext cx="10820400" cy="4351338"/>
          </a:xfrm>
        </p:spPr>
        <p:txBody>
          <a:bodyPr>
            <a:noAutofit/>
          </a:bodyPr>
          <a:lstStyle/>
          <a:p>
            <a:pPr algn="just" fontAlgn="base"/>
            <a:r>
              <a:rPr lang="en-US" sz="2400" dirty="0"/>
              <a:t>If you insert a Table of Figures and then add or remove figures or tables or edit the captions, you can update the table to reflect your changes.</a:t>
            </a:r>
          </a:p>
          <a:p>
            <a:pPr marL="800100" lvl="1" indent="-457200" algn="just" fontAlgn="base">
              <a:buFont typeface="+mj-lt"/>
              <a:buAutoNum type="arabicPeriod"/>
            </a:pPr>
            <a:r>
              <a:rPr lang="en-US" sz="2800" dirty="0"/>
              <a:t>Select your Table of Figures.</a:t>
            </a:r>
          </a:p>
          <a:p>
            <a:pPr marL="800100" lvl="1" indent="-457200" algn="just" fontAlgn="base">
              <a:buFont typeface="+mj-lt"/>
              <a:buAutoNum type="arabicPeriod"/>
            </a:pPr>
            <a:r>
              <a:rPr lang="en-US" sz="2800" dirty="0"/>
              <a:t>Go to the </a:t>
            </a:r>
            <a:r>
              <a:rPr lang="en-US" sz="2800" b="1" dirty="0"/>
              <a:t>References</a:t>
            </a:r>
            <a:r>
              <a:rPr lang="en-US" sz="2800" dirty="0"/>
              <a:t> tab and click </a:t>
            </a:r>
            <a:r>
              <a:rPr lang="en-US" sz="2800" b="1" dirty="0"/>
              <a:t>Update Table</a:t>
            </a:r>
            <a:r>
              <a:rPr lang="en-US" sz="2800" dirty="0"/>
              <a:t> in the Captions section of the ribbon.</a:t>
            </a:r>
          </a:p>
          <a:p>
            <a:pPr marL="800100" lvl="1" indent="-457200" algn="just" fontAlgn="base">
              <a:buFont typeface="+mj-lt"/>
              <a:buAutoNum type="arabicPeriod"/>
            </a:pPr>
            <a:r>
              <a:rPr lang="en-US" sz="2800" dirty="0"/>
              <a:t>Choose to either </a:t>
            </a:r>
            <a:r>
              <a:rPr lang="en-US" sz="2800" b="1" dirty="0"/>
              <a:t>Update the Page Numbers Only</a:t>
            </a:r>
            <a:r>
              <a:rPr lang="en-US" sz="2800" dirty="0"/>
              <a:t> or </a:t>
            </a:r>
            <a:r>
              <a:rPr lang="en-US" sz="2800" b="1" dirty="0"/>
              <a:t>Update the Entire Table</a:t>
            </a:r>
            <a:r>
              <a:rPr lang="en-US" sz="2800" dirty="0"/>
              <a:t>.</a:t>
            </a:r>
          </a:p>
          <a:p>
            <a:pPr marL="800100" lvl="1" indent="-457200" algn="just" fontAlgn="base">
              <a:buFont typeface="+mj-lt"/>
              <a:buAutoNum type="arabicPeriod"/>
            </a:pPr>
            <a:r>
              <a:rPr lang="en-US" sz="2800" dirty="0"/>
              <a:t>Click </a:t>
            </a:r>
            <a:r>
              <a:rPr lang="en-US" sz="2800" b="1" dirty="0"/>
              <a:t>OK</a:t>
            </a:r>
            <a:r>
              <a:rPr lang="en-US" sz="2800" dirty="0"/>
              <a:t>.</a:t>
            </a:r>
          </a:p>
        </p:txBody>
      </p:sp>
      <p:pic>
        <p:nvPicPr>
          <p:cNvPr id="6" name="Google Shape;106;p2"/>
          <p:cNvPicPr preferRelativeResize="0"/>
          <p:nvPr/>
        </p:nvPicPr>
        <p:blipFill rotWithShape="1">
          <a:blip r:embed="rId2">
            <a:alphaModFix/>
          </a:blip>
          <a:srcRect/>
          <a:stretch/>
        </p:blipFill>
        <p:spPr>
          <a:xfrm>
            <a:off x="9906000" y="141865"/>
            <a:ext cx="2142870" cy="513140"/>
          </a:xfrm>
          <a:prstGeom prst="rect">
            <a:avLst/>
          </a:prstGeom>
          <a:noFill/>
          <a:ln>
            <a:noFill/>
          </a:ln>
        </p:spPr>
      </p:pic>
      <p:grpSp>
        <p:nvGrpSpPr>
          <p:cNvPr id="4" name="Group 3">
            <a:extLst>
              <a:ext uri="{FF2B5EF4-FFF2-40B4-BE49-F238E27FC236}">
                <a16:creationId xmlns:a16="http://schemas.microsoft.com/office/drawing/2014/main" id="{B5AB0F23-FB69-AEC9-5589-D69F14FAD7E2}"/>
              </a:ext>
            </a:extLst>
          </p:cNvPr>
          <p:cNvGrpSpPr/>
          <p:nvPr/>
        </p:nvGrpSpPr>
        <p:grpSpPr>
          <a:xfrm>
            <a:off x="76200" y="6400800"/>
            <a:ext cx="2362200" cy="430943"/>
            <a:chOff x="4586052" y="6083722"/>
            <a:chExt cx="2933978" cy="629881"/>
          </a:xfrm>
        </p:grpSpPr>
        <p:pic>
          <p:nvPicPr>
            <p:cNvPr id="11" name="Picture 4">
              <a:extLst>
                <a:ext uri="{FF2B5EF4-FFF2-40B4-BE49-F238E27FC236}">
                  <a16:creationId xmlns:a16="http://schemas.microsoft.com/office/drawing/2014/main" id="{C16C84B2-7BBF-FD0A-18EE-2B35F5A6E5C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close-up of a label&#10;&#10;Description automatically generated">
              <a:extLst>
                <a:ext uri="{FF2B5EF4-FFF2-40B4-BE49-F238E27FC236}">
                  <a16:creationId xmlns:a16="http://schemas.microsoft.com/office/drawing/2014/main" id="{18F53AC2-C260-5C4C-5B2C-5FFE751FF9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2508188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Google Shape;106;p2"/>
          <p:cNvPicPr preferRelativeResize="0"/>
          <p:nvPr/>
        </p:nvPicPr>
        <p:blipFill rotWithShape="1">
          <a:blip r:embed="rId2">
            <a:alphaModFix/>
          </a:blip>
          <a:srcRect/>
          <a:stretch/>
        </p:blipFill>
        <p:spPr>
          <a:xfrm>
            <a:off x="9906000" y="141865"/>
            <a:ext cx="2142870" cy="513140"/>
          </a:xfrm>
          <a:prstGeom prst="rect">
            <a:avLst/>
          </a:prstGeom>
          <a:noFill/>
          <a:ln>
            <a:noFill/>
          </a:ln>
        </p:spPr>
      </p:pic>
      <p:pic>
        <p:nvPicPr>
          <p:cNvPr id="9218" name="Picture 2" descr="Update a Table of Figures in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760186"/>
            <a:ext cx="7450651" cy="449761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990600" y="5257800"/>
            <a:ext cx="10508142" cy="830997"/>
          </a:xfrm>
          <a:prstGeom prst="rect">
            <a:avLst/>
          </a:prstGeom>
        </p:spPr>
        <p:txBody>
          <a:bodyPr wrap="square">
            <a:spAutoFit/>
          </a:bodyPr>
          <a:lstStyle/>
          <a:p>
            <a:pPr marL="457200" indent="-457200">
              <a:buFont typeface="Arial" panose="020B0604020202020204" pitchFamily="34" charset="0"/>
              <a:buChar char="•"/>
            </a:pPr>
            <a:r>
              <a:rPr lang="en-US" sz="2400" dirty="0">
                <a:solidFill>
                  <a:srgbClr val="222222"/>
                </a:solidFill>
              </a:rPr>
              <a:t>You should then see your table update with the new items you added and any other changes you made to the captions.</a:t>
            </a:r>
            <a:endParaRPr lang="en-MY" sz="2400" dirty="0"/>
          </a:p>
        </p:txBody>
      </p:sp>
      <p:sp>
        <p:nvSpPr>
          <p:cNvPr id="13" name="Rectangle 12"/>
          <p:cNvSpPr/>
          <p:nvPr/>
        </p:nvSpPr>
        <p:spPr>
          <a:xfrm>
            <a:off x="6108834" y="6431677"/>
            <a:ext cx="6096000" cy="261610"/>
          </a:xfrm>
          <a:prstGeom prst="rect">
            <a:avLst/>
          </a:prstGeom>
        </p:spPr>
        <p:txBody>
          <a:bodyPr>
            <a:spAutoFit/>
          </a:bodyPr>
          <a:lstStyle/>
          <a:p>
            <a:r>
              <a:rPr lang="en-MY" sz="1100" dirty="0"/>
              <a:t>https://www.groovypost.com/howto/insert-and-format-the-current-date-and-time-in-google-sheets/</a:t>
            </a:r>
          </a:p>
        </p:txBody>
      </p:sp>
      <p:grpSp>
        <p:nvGrpSpPr>
          <p:cNvPr id="2" name="Group 1">
            <a:extLst>
              <a:ext uri="{FF2B5EF4-FFF2-40B4-BE49-F238E27FC236}">
                <a16:creationId xmlns:a16="http://schemas.microsoft.com/office/drawing/2014/main" id="{4F858F0D-1B34-BF73-BDFF-A29DDEFD7BE3}"/>
              </a:ext>
            </a:extLst>
          </p:cNvPr>
          <p:cNvGrpSpPr/>
          <p:nvPr/>
        </p:nvGrpSpPr>
        <p:grpSpPr>
          <a:xfrm>
            <a:off x="76200" y="6400800"/>
            <a:ext cx="2362200" cy="430943"/>
            <a:chOff x="4586052" y="6083722"/>
            <a:chExt cx="2933978" cy="629881"/>
          </a:xfrm>
        </p:grpSpPr>
        <p:pic>
          <p:nvPicPr>
            <p:cNvPr id="3" name="Picture 4">
              <a:extLst>
                <a:ext uri="{FF2B5EF4-FFF2-40B4-BE49-F238E27FC236}">
                  <a16:creationId xmlns:a16="http://schemas.microsoft.com/office/drawing/2014/main" id="{8AEA9800-24A3-53BD-F2C5-D1FD176D338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close-up of a label&#10;&#10;Description automatically generated">
              <a:extLst>
                <a:ext uri="{FF2B5EF4-FFF2-40B4-BE49-F238E27FC236}">
                  <a16:creationId xmlns:a16="http://schemas.microsoft.com/office/drawing/2014/main" id="{9155E5AD-1A18-5AEF-DC06-C1C4CBCB4E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27222099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1DB45-8DDD-432F-A9BE-C1097E64D56B}"/>
              </a:ext>
            </a:extLst>
          </p:cNvPr>
          <p:cNvSpPr>
            <a:spLocks noGrp="1"/>
          </p:cNvSpPr>
          <p:nvPr>
            <p:ph type="title"/>
          </p:nvPr>
        </p:nvSpPr>
        <p:spPr>
          <a:xfrm>
            <a:off x="479712" y="884816"/>
            <a:ext cx="10861889" cy="1325563"/>
          </a:xfrm>
        </p:spPr>
        <p:txBody>
          <a:bodyPr>
            <a:normAutofit/>
          </a:bodyPr>
          <a:lstStyle/>
          <a:p>
            <a:pPr algn="ctr"/>
            <a:r>
              <a:rPr lang="en-US" sz="4800" b="1" dirty="0"/>
              <a:t>HOW TO ADD PAGE NUMBERS</a:t>
            </a:r>
            <a:endParaRPr lang="en-MY" sz="4800" b="1" dirty="0"/>
          </a:p>
        </p:txBody>
      </p:sp>
      <p:sp>
        <p:nvSpPr>
          <p:cNvPr id="3" name="Content Placeholder 2">
            <a:extLst>
              <a:ext uri="{FF2B5EF4-FFF2-40B4-BE49-F238E27FC236}">
                <a16:creationId xmlns:a16="http://schemas.microsoft.com/office/drawing/2014/main" id="{11B62FC4-5BE0-4494-A04D-8F099AA5DD52}"/>
              </a:ext>
            </a:extLst>
          </p:cNvPr>
          <p:cNvSpPr>
            <a:spLocks noGrp="1"/>
          </p:cNvSpPr>
          <p:nvPr>
            <p:ph idx="1"/>
          </p:nvPr>
        </p:nvSpPr>
        <p:spPr>
          <a:xfrm>
            <a:off x="1219200" y="2105198"/>
            <a:ext cx="10363200" cy="4351338"/>
          </a:xfrm>
        </p:spPr>
        <p:txBody>
          <a:bodyPr>
            <a:normAutofit/>
          </a:bodyPr>
          <a:lstStyle/>
          <a:p>
            <a:pPr algn="just"/>
            <a:r>
              <a:rPr lang="en-US" sz="2800" b="1" dirty="0"/>
              <a:t>Page numbers</a:t>
            </a:r>
            <a:r>
              <a:rPr lang="en-US" sz="2800" dirty="0"/>
              <a:t> can be used to automatically number each page in your document. They come in a wide range of number formats and can be customized to suit your needs. Page numbers are usually placed in the </a:t>
            </a:r>
            <a:r>
              <a:rPr lang="en-US" sz="2800" b="1" dirty="0"/>
              <a:t>header</a:t>
            </a:r>
            <a:r>
              <a:rPr lang="en-US" sz="2800" dirty="0"/>
              <a:t>, </a:t>
            </a:r>
            <a:r>
              <a:rPr lang="en-US" sz="2800" b="1" dirty="0"/>
              <a:t>footer</a:t>
            </a:r>
            <a:r>
              <a:rPr lang="en-US" sz="2800" dirty="0"/>
              <a:t>, or </a:t>
            </a:r>
            <a:r>
              <a:rPr lang="en-US" sz="2800" b="1" dirty="0"/>
              <a:t>side margin</a:t>
            </a:r>
            <a:r>
              <a:rPr lang="en-US" sz="2800" dirty="0"/>
              <a:t>. When you need to number some pages differently, Word allows you to </a:t>
            </a:r>
            <a:r>
              <a:rPr lang="en-US" sz="2800" b="1" dirty="0"/>
              <a:t>restart page numbering</a:t>
            </a:r>
            <a:r>
              <a:rPr lang="en-US" sz="2800" dirty="0"/>
              <a:t>.</a:t>
            </a:r>
          </a:p>
          <a:p>
            <a:pPr algn="just"/>
            <a:r>
              <a:rPr lang="en-US" sz="2800" dirty="0"/>
              <a:t>Word can automatically label each page with a page number and place it in a header, footer, or side margin. If you have an existing header or footer, it will be removed and replaced with the page number.</a:t>
            </a:r>
            <a:endParaRPr lang="en-MY" sz="2800" dirty="0"/>
          </a:p>
        </p:txBody>
      </p:sp>
      <p:pic>
        <p:nvPicPr>
          <p:cNvPr id="5" name="Google Shape;106;p2"/>
          <p:cNvPicPr preferRelativeResize="0"/>
          <p:nvPr/>
        </p:nvPicPr>
        <p:blipFill rotWithShape="1">
          <a:blip r:embed="rId2">
            <a:alphaModFix/>
          </a:blip>
          <a:srcRect/>
          <a:stretch/>
        </p:blipFill>
        <p:spPr>
          <a:xfrm>
            <a:off x="9906000" y="141865"/>
            <a:ext cx="2142870" cy="513140"/>
          </a:xfrm>
          <a:prstGeom prst="rect">
            <a:avLst/>
          </a:prstGeom>
          <a:noFill/>
          <a:ln>
            <a:noFill/>
          </a:ln>
        </p:spPr>
      </p:pic>
      <p:grpSp>
        <p:nvGrpSpPr>
          <p:cNvPr id="10" name="Group 9">
            <a:extLst>
              <a:ext uri="{FF2B5EF4-FFF2-40B4-BE49-F238E27FC236}">
                <a16:creationId xmlns:a16="http://schemas.microsoft.com/office/drawing/2014/main" id="{6255E44F-A1A0-D5A5-D41C-518A20E12323}"/>
              </a:ext>
            </a:extLst>
          </p:cNvPr>
          <p:cNvGrpSpPr/>
          <p:nvPr/>
        </p:nvGrpSpPr>
        <p:grpSpPr>
          <a:xfrm>
            <a:off x="76200" y="6400800"/>
            <a:ext cx="2362200" cy="430943"/>
            <a:chOff x="4586052" y="6083722"/>
            <a:chExt cx="2933978" cy="629881"/>
          </a:xfrm>
        </p:grpSpPr>
        <p:pic>
          <p:nvPicPr>
            <p:cNvPr id="11" name="Picture 4">
              <a:extLst>
                <a:ext uri="{FF2B5EF4-FFF2-40B4-BE49-F238E27FC236}">
                  <a16:creationId xmlns:a16="http://schemas.microsoft.com/office/drawing/2014/main" id="{CE57C974-C020-647A-92FD-FC6FF2B2AA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close-up of a label&#10;&#10;Description automatically generated">
              <a:extLst>
                <a:ext uri="{FF2B5EF4-FFF2-40B4-BE49-F238E27FC236}">
                  <a16:creationId xmlns:a16="http://schemas.microsoft.com/office/drawing/2014/main" id="{96A230B4-196F-89E4-AC5A-9C2015F396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38258749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5EF25-8772-4106-8456-5A36C6E31F0C}"/>
              </a:ext>
            </a:extLst>
          </p:cNvPr>
          <p:cNvSpPr>
            <a:spLocks noGrp="1"/>
          </p:cNvSpPr>
          <p:nvPr>
            <p:ph type="title"/>
          </p:nvPr>
        </p:nvSpPr>
        <p:spPr>
          <a:xfrm>
            <a:off x="1066237" y="562656"/>
            <a:ext cx="10515600" cy="1325563"/>
          </a:xfrm>
        </p:spPr>
        <p:txBody>
          <a:bodyPr>
            <a:normAutofit/>
          </a:bodyPr>
          <a:lstStyle/>
          <a:p>
            <a:r>
              <a:rPr lang="en-US" sz="4400" b="1" dirty="0"/>
              <a:t>STEP 1</a:t>
            </a:r>
            <a:endParaRPr lang="en-MY" sz="4400" b="1" dirty="0"/>
          </a:p>
        </p:txBody>
      </p:sp>
      <p:sp>
        <p:nvSpPr>
          <p:cNvPr id="3" name="Content Placeholder 2">
            <a:extLst>
              <a:ext uri="{FF2B5EF4-FFF2-40B4-BE49-F238E27FC236}">
                <a16:creationId xmlns:a16="http://schemas.microsoft.com/office/drawing/2014/main" id="{1ED61E89-2421-4A0D-9EE0-2C272ABEE10B}"/>
              </a:ext>
            </a:extLst>
          </p:cNvPr>
          <p:cNvSpPr>
            <a:spLocks noGrp="1"/>
          </p:cNvSpPr>
          <p:nvPr>
            <p:ph idx="1"/>
          </p:nvPr>
        </p:nvSpPr>
        <p:spPr>
          <a:xfrm>
            <a:off x="1143000" y="1690689"/>
            <a:ext cx="10287000" cy="4486274"/>
          </a:xfrm>
        </p:spPr>
        <p:txBody>
          <a:bodyPr>
            <a:normAutofit/>
          </a:bodyPr>
          <a:lstStyle/>
          <a:p>
            <a:r>
              <a:rPr lang="en-US" sz="2800" dirty="0"/>
              <a:t>On the </a:t>
            </a:r>
            <a:r>
              <a:rPr lang="en-US" sz="2800" b="1" dirty="0"/>
              <a:t>Insert</a:t>
            </a:r>
            <a:r>
              <a:rPr lang="en-US" sz="2800" dirty="0"/>
              <a:t> tab, click the </a:t>
            </a:r>
            <a:r>
              <a:rPr lang="en-US" sz="2800" b="1" dirty="0"/>
              <a:t>Page Number</a:t>
            </a:r>
            <a:r>
              <a:rPr lang="en-US" sz="2800" dirty="0"/>
              <a:t> command.</a:t>
            </a:r>
            <a:endParaRPr lang="en-MY" sz="2800" dirty="0"/>
          </a:p>
        </p:txBody>
      </p:sp>
      <p:pic>
        <p:nvPicPr>
          <p:cNvPr id="5" name="Picture 4">
            <a:extLst>
              <a:ext uri="{FF2B5EF4-FFF2-40B4-BE49-F238E27FC236}">
                <a16:creationId xmlns:a16="http://schemas.microsoft.com/office/drawing/2014/main" id="{5E803F91-018B-40EF-8A27-4503BED30D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2725" y="2209800"/>
            <a:ext cx="7848600" cy="4252063"/>
          </a:xfrm>
          <a:prstGeom prst="rect">
            <a:avLst/>
          </a:prstGeom>
        </p:spPr>
      </p:pic>
      <p:pic>
        <p:nvPicPr>
          <p:cNvPr id="8" name="Google Shape;106;p2"/>
          <p:cNvPicPr preferRelativeResize="0"/>
          <p:nvPr/>
        </p:nvPicPr>
        <p:blipFill rotWithShape="1">
          <a:blip r:embed="rId3">
            <a:alphaModFix/>
          </a:blip>
          <a:srcRect/>
          <a:stretch/>
        </p:blipFill>
        <p:spPr>
          <a:xfrm>
            <a:off x="9906000" y="141865"/>
            <a:ext cx="2142870" cy="513140"/>
          </a:xfrm>
          <a:prstGeom prst="rect">
            <a:avLst/>
          </a:prstGeom>
          <a:noFill/>
          <a:ln>
            <a:noFill/>
          </a:ln>
        </p:spPr>
      </p:pic>
      <p:grpSp>
        <p:nvGrpSpPr>
          <p:cNvPr id="4" name="Group 3">
            <a:extLst>
              <a:ext uri="{FF2B5EF4-FFF2-40B4-BE49-F238E27FC236}">
                <a16:creationId xmlns:a16="http://schemas.microsoft.com/office/drawing/2014/main" id="{F72A6AF1-16A0-71A4-155C-E819A31DDF09}"/>
              </a:ext>
            </a:extLst>
          </p:cNvPr>
          <p:cNvGrpSpPr/>
          <p:nvPr/>
        </p:nvGrpSpPr>
        <p:grpSpPr>
          <a:xfrm>
            <a:off x="76200" y="6400800"/>
            <a:ext cx="2362200" cy="430943"/>
            <a:chOff x="4586052" y="6083722"/>
            <a:chExt cx="2933978" cy="629881"/>
          </a:xfrm>
        </p:grpSpPr>
        <p:pic>
          <p:nvPicPr>
            <p:cNvPr id="6" name="Picture 4">
              <a:extLst>
                <a:ext uri="{FF2B5EF4-FFF2-40B4-BE49-F238E27FC236}">
                  <a16:creationId xmlns:a16="http://schemas.microsoft.com/office/drawing/2014/main" id="{B097838E-A6FA-95CD-EED1-BF00E0A3EF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close-up of a label&#10;&#10;Description automatically generated">
              <a:extLst>
                <a:ext uri="{FF2B5EF4-FFF2-40B4-BE49-F238E27FC236}">
                  <a16:creationId xmlns:a16="http://schemas.microsoft.com/office/drawing/2014/main" id="{BB3AEEF1-1B66-098D-1721-459E89655E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3151773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CFDC1-0AD9-416D-A7EB-D0FE2067BA36}"/>
              </a:ext>
            </a:extLst>
          </p:cNvPr>
          <p:cNvSpPr>
            <a:spLocks noGrp="1"/>
          </p:cNvSpPr>
          <p:nvPr>
            <p:ph type="title"/>
          </p:nvPr>
        </p:nvSpPr>
        <p:spPr>
          <a:xfrm>
            <a:off x="1321183" y="404704"/>
            <a:ext cx="10515600" cy="1325563"/>
          </a:xfrm>
        </p:spPr>
        <p:txBody>
          <a:bodyPr>
            <a:normAutofit/>
          </a:bodyPr>
          <a:lstStyle/>
          <a:p>
            <a:r>
              <a:rPr lang="en-US" sz="4400" b="1" dirty="0"/>
              <a:t>STEP 2</a:t>
            </a:r>
            <a:endParaRPr lang="en-MY" sz="4400" b="1" dirty="0"/>
          </a:p>
        </p:txBody>
      </p:sp>
      <p:sp>
        <p:nvSpPr>
          <p:cNvPr id="3" name="Content Placeholder 2">
            <a:extLst>
              <a:ext uri="{FF2B5EF4-FFF2-40B4-BE49-F238E27FC236}">
                <a16:creationId xmlns:a16="http://schemas.microsoft.com/office/drawing/2014/main" id="{8DB76748-B703-49F7-9B95-234ED01F7BA6}"/>
              </a:ext>
            </a:extLst>
          </p:cNvPr>
          <p:cNvSpPr>
            <a:spLocks noGrp="1"/>
          </p:cNvSpPr>
          <p:nvPr>
            <p:ph idx="1"/>
          </p:nvPr>
        </p:nvSpPr>
        <p:spPr>
          <a:xfrm>
            <a:off x="1321183" y="1600200"/>
            <a:ext cx="3530221" cy="4351338"/>
          </a:xfrm>
        </p:spPr>
        <p:txBody>
          <a:bodyPr>
            <a:normAutofit/>
          </a:bodyPr>
          <a:lstStyle/>
          <a:p>
            <a:pPr algn="just"/>
            <a:r>
              <a:rPr lang="en-US" sz="2800" dirty="0"/>
              <a:t>Open the </a:t>
            </a:r>
            <a:r>
              <a:rPr lang="en-US" sz="2800" b="1" dirty="0"/>
              <a:t>Top of Page</a:t>
            </a:r>
            <a:r>
              <a:rPr lang="en-US" sz="2800" dirty="0"/>
              <a:t>, </a:t>
            </a:r>
            <a:r>
              <a:rPr lang="en-US" sz="2800" b="1" dirty="0"/>
              <a:t>Bottom of Page</a:t>
            </a:r>
            <a:r>
              <a:rPr lang="en-US" sz="2800" dirty="0"/>
              <a:t>, or </a:t>
            </a:r>
            <a:r>
              <a:rPr lang="en-US" sz="2800" b="1" dirty="0"/>
              <a:t>Page Margin</a:t>
            </a:r>
            <a:r>
              <a:rPr lang="en-US" sz="2800" dirty="0"/>
              <a:t> menu, depending on where you want the page number to be positioned. Then select the desired style of header.</a:t>
            </a:r>
            <a:endParaRPr lang="en-MY" sz="2800" dirty="0"/>
          </a:p>
        </p:txBody>
      </p:sp>
      <p:pic>
        <p:nvPicPr>
          <p:cNvPr id="5" name="Picture 4">
            <a:extLst>
              <a:ext uri="{FF2B5EF4-FFF2-40B4-BE49-F238E27FC236}">
                <a16:creationId xmlns:a16="http://schemas.microsoft.com/office/drawing/2014/main" id="{88DEF757-78FB-4091-8B5A-2CCC1F9D2B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877564"/>
            <a:ext cx="5619749" cy="5629274"/>
          </a:xfrm>
          <a:prstGeom prst="rect">
            <a:avLst/>
          </a:prstGeom>
        </p:spPr>
      </p:pic>
      <p:pic>
        <p:nvPicPr>
          <p:cNvPr id="8" name="Google Shape;106;p2"/>
          <p:cNvPicPr preferRelativeResize="0"/>
          <p:nvPr/>
        </p:nvPicPr>
        <p:blipFill rotWithShape="1">
          <a:blip r:embed="rId3">
            <a:alphaModFix/>
          </a:blip>
          <a:srcRect/>
          <a:stretch/>
        </p:blipFill>
        <p:spPr>
          <a:xfrm>
            <a:off x="9906000" y="141865"/>
            <a:ext cx="2142870" cy="513140"/>
          </a:xfrm>
          <a:prstGeom prst="rect">
            <a:avLst/>
          </a:prstGeom>
          <a:noFill/>
          <a:ln>
            <a:noFill/>
          </a:ln>
        </p:spPr>
      </p:pic>
      <p:grpSp>
        <p:nvGrpSpPr>
          <p:cNvPr id="4" name="Group 3">
            <a:extLst>
              <a:ext uri="{FF2B5EF4-FFF2-40B4-BE49-F238E27FC236}">
                <a16:creationId xmlns:a16="http://schemas.microsoft.com/office/drawing/2014/main" id="{ACF680ED-C717-C7D7-19DE-0B60F219D19E}"/>
              </a:ext>
            </a:extLst>
          </p:cNvPr>
          <p:cNvGrpSpPr/>
          <p:nvPr/>
        </p:nvGrpSpPr>
        <p:grpSpPr>
          <a:xfrm>
            <a:off x="76200" y="6400800"/>
            <a:ext cx="2362200" cy="430943"/>
            <a:chOff x="4586052" y="6083722"/>
            <a:chExt cx="2933978" cy="629881"/>
          </a:xfrm>
        </p:grpSpPr>
        <p:pic>
          <p:nvPicPr>
            <p:cNvPr id="6" name="Picture 4">
              <a:extLst>
                <a:ext uri="{FF2B5EF4-FFF2-40B4-BE49-F238E27FC236}">
                  <a16:creationId xmlns:a16="http://schemas.microsoft.com/office/drawing/2014/main" id="{6ECADE86-C581-D58E-B7AA-544607845A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close-up of a label&#10;&#10;Description automatically generated">
              <a:extLst>
                <a:ext uri="{FF2B5EF4-FFF2-40B4-BE49-F238E27FC236}">
                  <a16:creationId xmlns:a16="http://schemas.microsoft.com/office/drawing/2014/main" id="{36994F1E-9D99-8F23-EFE5-8F46386C30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15280020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B8CA7-C133-460C-9F81-FD12065DCAD9}"/>
              </a:ext>
            </a:extLst>
          </p:cNvPr>
          <p:cNvSpPr>
            <a:spLocks noGrp="1"/>
          </p:cNvSpPr>
          <p:nvPr>
            <p:ph type="title"/>
          </p:nvPr>
        </p:nvSpPr>
        <p:spPr>
          <a:xfrm>
            <a:off x="1182131" y="769621"/>
            <a:ext cx="10515600" cy="1325563"/>
          </a:xfrm>
        </p:spPr>
        <p:txBody>
          <a:bodyPr>
            <a:normAutofit/>
          </a:bodyPr>
          <a:lstStyle/>
          <a:p>
            <a:r>
              <a:rPr lang="en-US" sz="4400" b="1" dirty="0"/>
              <a:t>STEP 3</a:t>
            </a:r>
            <a:endParaRPr lang="en-MY" sz="4400" b="1" dirty="0"/>
          </a:p>
        </p:txBody>
      </p:sp>
      <p:sp>
        <p:nvSpPr>
          <p:cNvPr id="3" name="Content Placeholder 2">
            <a:extLst>
              <a:ext uri="{FF2B5EF4-FFF2-40B4-BE49-F238E27FC236}">
                <a16:creationId xmlns:a16="http://schemas.microsoft.com/office/drawing/2014/main" id="{F5ECD062-B8F2-47EE-AA91-5AD42EA8A77F}"/>
              </a:ext>
            </a:extLst>
          </p:cNvPr>
          <p:cNvSpPr>
            <a:spLocks noGrp="1"/>
          </p:cNvSpPr>
          <p:nvPr>
            <p:ph idx="1"/>
          </p:nvPr>
        </p:nvSpPr>
        <p:spPr>
          <a:xfrm>
            <a:off x="1182130" y="1856092"/>
            <a:ext cx="10247869" cy="4805363"/>
          </a:xfrm>
        </p:spPr>
        <p:txBody>
          <a:bodyPr>
            <a:normAutofit/>
          </a:bodyPr>
          <a:lstStyle/>
          <a:p>
            <a:r>
              <a:rPr lang="en-MY" sz="2800" dirty="0"/>
              <a:t>Page numbering will appear.</a:t>
            </a:r>
          </a:p>
        </p:txBody>
      </p:sp>
      <p:pic>
        <p:nvPicPr>
          <p:cNvPr id="5" name="Picture 4">
            <a:extLst>
              <a:ext uri="{FF2B5EF4-FFF2-40B4-BE49-F238E27FC236}">
                <a16:creationId xmlns:a16="http://schemas.microsoft.com/office/drawing/2014/main" id="{D91AE53E-F44A-465D-BC78-797061ABE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2575" y="2438400"/>
            <a:ext cx="9697425" cy="3741470"/>
          </a:xfrm>
          <a:prstGeom prst="rect">
            <a:avLst/>
          </a:prstGeom>
        </p:spPr>
      </p:pic>
      <p:pic>
        <p:nvPicPr>
          <p:cNvPr id="8" name="Google Shape;106;p2"/>
          <p:cNvPicPr preferRelativeResize="0"/>
          <p:nvPr/>
        </p:nvPicPr>
        <p:blipFill rotWithShape="1">
          <a:blip r:embed="rId3">
            <a:alphaModFix/>
          </a:blip>
          <a:srcRect/>
          <a:stretch/>
        </p:blipFill>
        <p:spPr>
          <a:xfrm>
            <a:off x="9906000" y="141865"/>
            <a:ext cx="2142870" cy="513140"/>
          </a:xfrm>
          <a:prstGeom prst="rect">
            <a:avLst/>
          </a:prstGeom>
          <a:noFill/>
          <a:ln>
            <a:noFill/>
          </a:ln>
        </p:spPr>
      </p:pic>
      <p:grpSp>
        <p:nvGrpSpPr>
          <p:cNvPr id="4" name="Group 3">
            <a:extLst>
              <a:ext uri="{FF2B5EF4-FFF2-40B4-BE49-F238E27FC236}">
                <a16:creationId xmlns:a16="http://schemas.microsoft.com/office/drawing/2014/main" id="{26382C26-E2AC-9431-59D8-401BA8C1E9FD}"/>
              </a:ext>
            </a:extLst>
          </p:cNvPr>
          <p:cNvGrpSpPr/>
          <p:nvPr/>
        </p:nvGrpSpPr>
        <p:grpSpPr>
          <a:xfrm>
            <a:off x="76200" y="6400800"/>
            <a:ext cx="2362200" cy="430943"/>
            <a:chOff x="4586052" y="6083722"/>
            <a:chExt cx="2933978" cy="629881"/>
          </a:xfrm>
        </p:grpSpPr>
        <p:pic>
          <p:nvPicPr>
            <p:cNvPr id="6" name="Picture 4">
              <a:extLst>
                <a:ext uri="{FF2B5EF4-FFF2-40B4-BE49-F238E27FC236}">
                  <a16:creationId xmlns:a16="http://schemas.microsoft.com/office/drawing/2014/main" id="{81F46927-4642-D54B-1076-F668B565EBA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close-up of a label&#10;&#10;Description automatically generated">
              <a:extLst>
                <a:ext uri="{FF2B5EF4-FFF2-40B4-BE49-F238E27FC236}">
                  <a16:creationId xmlns:a16="http://schemas.microsoft.com/office/drawing/2014/main" id="{2AF9ACE9-E053-41AE-C4D2-D9ACCC5239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1999177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6A2AC-6B5E-4CA4-AB86-3F71FA375701}"/>
              </a:ext>
            </a:extLst>
          </p:cNvPr>
          <p:cNvSpPr>
            <a:spLocks noGrp="1"/>
          </p:cNvSpPr>
          <p:nvPr>
            <p:ph type="title"/>
          </p:nvPr>
        </p:nvSpPr>
        <p:spPr>
          <a:xfrm>
            <a:off x="1274348" y="647097"/>
            <a:ext cx="10515600" cy="1325563"/>
          </a:xfrm>
        </p:spPr>
        <p:txBody>
          <a:bodyPr>
            <a:normAutofit/>
          </a:bodyPr>
          <a:lstStyle/>
          <a:p>
            <a:r>
              <a:rPr lang="en-US" sz="4400" b="1" dirty="0"/>
              <a:t>STEP 4</a:t>
            </a:r>
            <a:endParaRPr lang="en-MY" sz="4400" b="1" dirty="0"/>
          </a:p>
        </p:txBody>
      </p:sp>
      <p:sp>
        <p:nvSpPr>
          <p:cNvPr id="3" name="Content Placeholder 2">
            <a:extLst>
              <a:ext uri="{FF2B5EF4-FFF2-40B4-BE49-F238E27FC236}">
                <a16:creationId xmlns:a16="http://schemas.microsoft.com/office/drawing/2014/main" id="{3759DA06-33E1-4AE8-9198-815064141852}"/>
              </a:ext>
            </a:extLst>
          </p:cNvPr>
          <p:cNvSpPr>
            <a:spLocks noGrp="1"/>
          </p:cNvSpPr>
          <p:nvPr>
            <p:ph idx="1"/>
          </p:nvPr>
        </p:nvSpPr>
        <p:spPr>
          <a:xfrm>
            <a:off x="1327286" y="1544823"/>
            <a:ext cx="9874113" cy="5333999"/>
          </a:xfrm>
        </p:spPr>
        <p:txBody>
          <a:bodyPr>
            <a:noAutofit/>
          </a:bodyPr>
          <a:lstStyle/>
          <a:p>
            <a:r>
              <a:rPr lang="en-US" sz="2800" dirty="0"/>
              <a:t>Press the </a:t>
            </a:r>
            <a:r>
              <a:rPr lang="en-US" sz="2800" b="1" dirty="0"/>
              <a:t>Esc</a:t>
            </a:r>
            <a:r>
              <a:rPr lang="en-US" sz="2800" dirty="0"/>
              <a:t> key to lock the header and footer.</a:t>
            </a:r>
          </a:p>
          <a:p>
            <a:endParaRPr lang="en-US" sz="2800" dirty="0"/>
          </a:p>
          <a:p>
            <a:endParaRPr lang="en-US" sz="2800" dirty="0"/>
          </a:p>
          <a:p>
            <a:endParaRPr lang="en-US" sz="2800" dirty="0"/>
          </a:p>
          <a:p>
            <a:endParaRPr lang="en-US" sz="2800" dirty="0"/>
          </a:p>
          <a:p>
            <a:endParaRPr lang="en-US" sz="2800" dirty="0"/>
          </a:p>
          <a:p>
            <a:pPr marL="0" indent="0">
              <a:buNone/>
            </a:pPr>
            <a:endParaRPr lang="en-US" sz="2800" dirty="0"/>
          </a:p>
          <a:p>
            <a:pPr marL="0" indent="0">
              <a:buNone/>
            </a:pPr>
            <a:endParaRPr lang="en-US" sz="2800" dirty="0"/>
          </a:p>
          <a:p>
            <a:r>
              <a:rPr lang="en-US" sz="2800" dirty="0"/>
              <a:t>If you need to make any changes to your page numbers, simply double-click the header or footer to unlock it.</a:t>
            </a:r>
          </a:p>
          <a:p>
            <a:endParaRPr lang="en-MY" sz="2800" dirty="0"/>
          </a:p>
        </p:txBody>
      </p:sp>
      <p:pic>
        <p:nvPicPr>
          <p:cNvPr id="5" name="Picture 4">
            <a:extLst>
              <a:ext uri="{FF2B5EF4-FFF2-40B4-BE49-F238E27FC236}">
                <a16:creationId xmlns:a16="http://schemas.microsoft.com/office/drawing/2014/main" id="{29DEA76E-8F07-4C3C-8560-EC88AFDD9D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2094516"/>
            <a:ext cx="6065151" cy="2928757"/>
          </a:xfrm>
          <a:prstGeom prst="rect">
            <a:avLst/>
          </a:prstGeom>
        </p:spPr>
      </p:pic>
      <p:pic>
        <p:nvPicPr>
          <p:cNvPr id="8" name="Google Shape;106;p2"/>
          <p:cNvPicPr preferRelativeResize="0"/>
          <p:nvPr/>
        </p:nvPicPr>
        <p:blipFill rotWithShape="1">
          <a:blip r:embed="rId3">
            <a:alphaModFix/>
          </a:blip>
          <a:srcRect/>
          <a:stretch/>
        </p:blipFill>
        <p:spPr>
          <a:xfrm>
            <a:off x="9906000" y="141865"/>
            <a:ext cx="2142870" cy="513140"/>
          </a:xfrm>
          <a:prstGeom prst="rect">
            <a:avLst/>
          </a:prstGeom>
          <a:noFill/>
          <a:ln>
            <a:noFill/>
          </a:ln>
        </p:spPr>
      </p:pic>
      <p:grpSp>
        <p:nvGrpSpPr>
          <p:cNvPr id="4" name="Group 3">
            <a:extLst>
              <a:ext uri="{FF2B5EF4-FFF2-40B4-BE49-F238E27FC236}">
                <a16:creationId xmlns:a16="http://schemas.microsoft.com/office/drawing/2014/main" id="{7179C46A-2198-16F3-6172-F727AAB98131}"/>
              </a:ext>
            </a:extLst>
          </p:cNvPr>
          <p:cNvGrpSpPr/>
          <p:nvPr/>
        </p:nvGrpSpPr>
        <p:grpSpPr>
          <a:xfrm>
            <a:off x="76200" y="6400800"/>
            <a:ext cx="2362200" cy="430943"/>
            <a:chOff x="4586052" y="6083722"/>
            <a:chExt cx="2933978" cy="629881"/>
          </a:xfrm>
        </p:grpSpPr>
        <p:pic>
          <p:nvPicPr>
            <p:cNvPr id="6" name="Picture 4">
              <a:extLst>
                <a:ext uri="{FF2B5EF4-FFF2-40B4-BE49-F238E27FC236}">
                  <a16:creationId xmlns:a16="http://schemas.microsoft.com/office/drawing/2014/main" id="{BBA72B8A-9E63-14E8-FB2F-CE72C9208B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close-up of a label&#10;&#10;Description automatically generated">
              <a:extLst>
                <a:ext uri="{FF2B5EF4-FFF2-40B4-BE49-F238E27FC236}">
                  <a16:creationId xmlns:a16="http://schemas.microsoft.com/office/drawing/2014/main" id="{8A637E72-A344-2F0B-8A2B-D1E5D0FC07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42150822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CF2C1-38B1-499D-BE5C-73993CAA0E1A}"/>
              </a:ext>
            </a:extLst>
          </p:cNvPr>
          <p:cNvSpPr>
            <a:spLocks noGrp="1"/>
          </p:cNvSpPr>
          <p:nvPr>
            <p:ph type="title"/>
          </p:nvPr>
        </p:nvSpPr>
        <p:spPr>
          <a:xfrm>
            <a:off x="1066800" y="1003835"/>
            <a:ext cx="10439400" cy="1325563"/>
          </a:xfrm>
        </p:spPr>
        <p:txBody>
          <a:bodyPr>
            <a:noAutofit/>
          </a:bodyPr>
          <a:lstStyle/>
          <a:p>
            <a:pPr algn="ctr"/>
            <a:r>
              <a:rPr lang="en-US" sz="4800" b="1" dirty="0"/>
              <a:t>HOW TO ADD PAGE NUMBERS TO AN EXISTING HEADER OR FOOTER</a:t>
            </a:r>
            <a:endParaRPr lang="en-MY" sz="4800" b="1" dirty="0"/>
          </a:p>
        </p:txBody>
      </p:sp>
      <p:sp>
        <p:nvSpPr>
          <p:cNvPr id="3" name="Content Placeholder 2">
            <a:extLst>
              <a:ext uri="{FF2B5EF4-FFF2-40B4-BE49-F238E27FC236}">
                <a16:creationId xmlns:a16="http://schemas.microsoft.com/office/drawing/2014/main" id="{B477A7B1-B95C-42A7-90C9-18B4F12176FE}"/>
              </a:ext>
            </a:extLst>
          </p:cNvPr>
          <p:cNvSpPr>
            <a:spLocks noGrp="1"/>
          </p:cNvSpPr>
          <p:nvPr>
            <p:ph idx="1"/>
          </p:nvPr>
        </p:nvSpPr>
        <p:spPr>
          <a:xfrm>
            <a:off x="1219200" y="2782950"/>
            <a:ext cx="10287000" cy="4351338"/>
          </a:xfrm>
        </p:spPr>
        <p:txBody>
          <a:bodyPr>
            <a:normAutofit/>
          </a:bodyPr>
          <a:lstStyle/>
          <a:p>
            <a:pPr algn="just"/>
            <a:r>
              <a:rPr lang="en-US" sz="2800" dirty="0"/>
              <a:t>If you already have a header or footer and you want to add a page number to it, Word has an option to automatically insert the page number into the existing header or footer. In our example, we'll add page numbering to our document's header.</a:t>
            </a:r>
            <a:endParaRPr lang="en-MY" sz="2800" dirty="0"/>
          </a:p>
        </p:txBody>
      </p:sp>
      <p:pic>
        <p:nvPicPr>
          <p:cNvPr id="6" name="Google Shape;106;p2"/>
          <p:cNvPicPr preferRelativeResize="0"/>
          <p:nvPr/>
        </p:nvPicPr>
        <p:blipFill rotWithShape="1">
          <a:blip r:embed="rId2">
            <a:alphaModFix/>
          </a:blip>
          <a:srcRect/>
          <a:stretch/>
        </p:blipFill>
        <p:spPr>
          <a:xfrm>
            <a:off x="9906000" y="141865"/>
            <a:ext cx="2142870" cy="513140"/>
          </a:xfrm>
          <a:prstGeom prst="rect">
            <a:avLst/>
          </a:prstGeom>
          <a:noFill/>
          <a:ln>
            <a:noFill/>
          </a:ln>
        </p:spPr>
      </p:pic>
      <p:grpSp>
        <p:nvGrpSpPr>
          <p:cNvPr id="4" name="Group 3">
            <a:extLst>
              <a:ext uri="{FF2B5EF4-FFF2-40B4-BE49-F238E27FC236}">
                <a16:creationId xmlns:a16="http://schemas.microsoft.com/office/drawing/2014/main" id="{220617EB-1344-82F0-FA5E-80BA60AB54BB}"/>
              </a:ext>
            </a:extLst>
          </p:cNvPr>
          <p:cNvGrpSpPr/>
          <p:nvPr/>
        </p:nvGrpSpPr>
        <p:grpSpPr>
          <a:xfrm>
            <a:off x="76200" y="6400800"/>
            <a:ext cx="2362200" cy="430943"/>
            <a:chOff x="4586052" y="6083722"/>
            <a:chExt cx="2933978" cy="629881"/>
          </a:xfrm>
        </p:grpSpPr>
        <p:pic>
          <p:nvPicPr>
            <p:cNvPr id="11" name="Picture 4">
              <a:extLst>
                <a:ext uri="{FF2B5EF4-FFF2-40B4-BE49-F238E27FC236}">
                  <a16:creationId xmlns:a16="http://schemas.microsoft.com/office/drawing/2014/main" id="{DDEFDDB4-FE28-84C1-0B20-615A694C11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close-up of a label&#10;&#10;Description automatically generated">
              <a:extLst>
                <a:ext uri="{FF2B5EF4-FFF2-40B4-BE49-F238E27FC236}">
                  <a16:creationId xmlns:a16="http://schemas.microsoft.com/office/drawing/2014/main" id="{F4A1D510-4EA3-0461-54A7-094D923EDA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4261269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87951-F5E2-494B-A470-22BB84E26FBE}"/>
              </a:ext>
            </a:extLst>
          </p:cNvPr>
          <p:cNvSpPr>
            <a:spLocks noGrp="1"/>
          </p:cNvSpPr>
          <p:nvPr>
            <p:ph type="title"/>
          </p:nvPr>
        </p:nvSpPr>
        <p:spPr>
          <a:xfrm>
            <a:off x="962378" y="770721"/>
            <a:ext cx="10515600" cy="1325563"/>
          </a:xfrm>
        </p:spPr>
        <p:txBody>
          <a:bodyPr>
            <a:normAutofit/>
          </a:bodyPr>
          <a:lstStyle/>
          <a:p>
            <a:r>
              <a:rPr lang="en-US" sz="4400" b="1" dirty="0"/>
              <a:t>STEP 1:</a:t>
            </a:r>
            <a:endParaRPr lang="en-MY" sz="4400" b="1" dirty="0"/>
          </a:p>
        </p:txBody>
      </p:sp>
      <p:sp>
        <p:nvSpPr>
          <p:cNvPr id="3" name="Content Placeholder 2">
            <a:extLst>
              <a:ext uri="{FF2B5EF4-FFF2-40B4-BE49-F238E27FC236}">
                <a16:creationId xmlns:a16="http://schemas.microsoft.com/office/drawing/2014/main" id="{5F6E9477-7844-4641-A1B0-59CF7FFC0EC2}"/>
              </a:ext>
            </a:extLst>
          </p:cNvPr>
          <p:cNvSpPr>
            <a:spLocks noGrp="1"/>
          </p:cNvSpPr>
          <p:nvPr>
            <p:ph idx="1"/>
          </p:nvPr>
        </p:nvSpPr>
        <p:spPr/>
        <p:txBody>
          <a:bodyPr>
            <a:normAutofit/>
          </a:bodyPr>
          <a:lstStyle/>
          <a:p>
            <a:r>
              <a:rPr lang="en-US" sz="2800" dirty="0"/>
              <a:t>Double-click anywhere on the</a:t>
            </a:r>
            <a:r>
              <a:rPr lang="en-US" sz="2800" b="1" dirty="0"/>
              <a:t> header </a:t>
            </a:r>
            <a:r>
              <a:rPr lang="en-US" sz="2800" dirty="0"/>
              <a:t>or</a:t>
            </a:r>
            <a:r>
              <a:rPr lang="en-US" sz="2800" b="1" dirty="0"/>
              <a:t> footer</a:t>
            </a:r>
            <a:r>
              <a:rPr lang="en-US" sz="2800" dirty="0"/>
              <a:t> to </a:t>
            </a:r>
            <a:r>
              <a:rPr lang="en-US" sz="2800" b="1" dirty="0"/>
              <a:t>unlock</a:t>
            </a:r>
            <a:r>
              <a:rPr lang="en-US" sz="2800" dirty="0"/>
              <a:t> it.</a:t>
            </a:r>
            <a:endParaRPr lang="en-MY" sz="2800" dirty="0"/>
          </a:p>
        </p:txBody>
      </p:sp>
      <p:pic>
        <p:nvPicPr>
          <p:cNvPr id="5" name="Picture 4">
            <a:extLst>
              <a:ext uri="{FF2B5EF4-FFF2-40B4-BE49-F238E27FC236}">
                <a16:creationId xmlns:a16="http://schemas.microsoft.com/office/drawing/2014/main" id="{F64FAB07-3A7F-4365-A2AA-7C9B3E012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438400"/>
            <a:ext cx="8914279" cy="2819400"/>
          </a:xfrm>
          <a:prstGeom prst="rect">
            <a:avLst/>
          </a:prstGeom>
        </p:spPr>
      </p:pic>
      <p:pic>
        <p:nvPicPr>
          <p:cNvPr id="8" name="Google Shape;106;p2"/>
          <p:cNvPicPr preferRelativeResize="0"/>
          <p:nvPr/>
        </p:nvPicPr>
        <p:blipFill rotWithShape="1">
          <a:blip r:embed="rId3">
            <a:alphaModFix/>
          </a:blip>
          <a:srcRect/>
          <a:stretch/>
        </p:blipFill>
        <p:spPr>
          <a:xfrm>
            <a:off x="9906000" y="152400"/>
            <a:ext cx="2142870" cy="513140"/>
          </a:xfrm>
          <a:prstGeom prst="rect">
            <a:avLst/>
          </a:prstGeom>
          <a:noFill/>
          <a:ln>
            <a:noFill/>
          </a:ln>
        </p:spPr>
      </p:pic>
      <p:grpSp>
        <p:nvGrpSpPr>
          <p:cNvPr id="4" name="Group 3">
            <a:extLst>
              <a:ext uri="{FF2B5EF4-FFF2-40B4-BE49-F238E27FC236}">
                <a16:creationId xmlns:a16="http://schemas.microsoft.com/office/drawing/2014/main" id="{76D8A3C1-A387-7AC1-88A4-3EF9F935FB20}"/>
              </a:ext>
            </a:extLst>
          </p:cNvPr>
          <p:cNvGrpSpPr/>
          <p:nvPr/>
        </p:nvGrpSpPr>
        <p:grpSpPr>
          <a:xfrm>
            <a:off x="76200" y="6400800"/>
            <a:ext cx="2362200" cy="430943"/>
            <a:chOff x="4586052" y="6083722"/>
            <a:chExt cx="2933978" cy="629881"/>
          </a:xfrm>
        </p:grpSpPr>
        <p:pic>
          <p:nvPicPr>
            <p:cNvPr id="6" name="Picture 4">
              <a:extLst>
                <a:ext uri="{FF2B5EF4-FFF2-40B4-BE49-F238E27FC236}">
                  <a16:creationId xmlns:a16="http://schemas.microsoft.com/office/drawing/2014/main" id="{21028DF6-3F1C-F4D0-F0C6-3159F69BBA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close-up of a label&#10;&#10;Description automatically generated">
              <a:extLst>
                <a:ext uri="{FF2B5EF4-FFF2-40B4-BE49-F238E27FC236}">
                  <a16:creationId xmlns:a16="http://schemas.microsoft.com/office/drawing/2014/main" id="{B9DF9782-7C07-7054-3E58-92ABE1AC9E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29394010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83C77-F780-496E-9EA2-BFE56856622D}"/>
              </a:ext>
            </a:extLst>
          </p:cNvPr>
          <p:cNvSpPr>
            <a:spLocks noGrp="1"/>
          </p:cNvSpPr>
          <p:nvPr>
            <p:ph type="title"/>
          </p:nvPr>
        </p:nvSpPr>
        <p:spPr>
          <a:xfrm>
            <a:off x="1030944" y="457078"/>
            <a:ext cx="10515600" cy="1325563"/>
          </a:xfrm>
        </p:spPr>
        <p:txBody>
          <a:bodyPr>
            <a:normAutofit/>
          </a:bodyPr>
          <a:lstStyle/>
          <a:p>
            <a:r>
              <a:rPr lang="en-US" sz="4400" b="1" dirty="0"/>
              <a:t>STEP 2:</a:t>
            </a:r>
            <a:endParaRPr lang="en-MY" sz="4400" b="1" dirty="0"/>
          </a:p>
        </p:txBody>
      </p:sp>
      <p:sp>
        <p:nvSpPr>
          <p:cNvPr id="3" name="Content Placeholder 2">
            <a:extLst>
              <a:ext uri="{FF2B5EF4-FFF2-40B4-BE49-F238E27FC236}">
                <a16:creationId xmlns:a16="http://schemas.microsoft.com/office/drawing/2014/main" id="{0F370346-831A-413D-BB47-5B4472F504F3}"/>
              </a:ext>
            </a:extLst>
          </p:cNvPr>
          <p:cNvSpPr>
            <a:spLocks noGrp="1"/>
          </p:cNvSpPr>
          <p:nvPr>
            <p:ph idx="1"/>
          </p:nvPr>
        </p:nvSpPr>
        <p:spPr>
          <a:xfrm>
            <a:off x="1066236" y="1524000"/>
            <a:ext cx="3886764" cy="4351338"/>
          </a:xfrm>
        </p:spPr>
        <p:txBody>
          <a:bodyPr>
            <a:normAutofit/>
          </a:bodyPr>
          <a:lstStyle/>
          <a:p>
            <a:pPr algn="just"/>
            <a:r>
              <a:rPr lang="en-US" sz="2800" dirty="0"/>
              <a:t>On the </a:t>
            </a:r>
            <a:r>
              <a:rPr lang="en-US" sz="2800" b="1" dirty="0"/>
              <a:t>Design</a:t>
            </a:r>
            <a:r>
              <a:rPr lang="en-US" sz="2800" dirty="0"/>
              <a:t> tab, click the </a:t>
            </a:r>
            <a:r>
              <a:rPr lang="en-US" sz="2800" b="1" dirty="0"/>
              <a:t>Page Number</a:t>
            </a:r>
            <a:r>
              <a:rPr lang="en-US" sz="2800" dirty="0"/>
              <a:t> command. In the menu that appears, hover the mouse over </a:t>
            </a:r>
            <a:r>
              <a:rPr lang="en-US" sz="2800" b="1" dirty="0"/>
              <a:t>Current Position</a:t>
            </a:r>
            <a:r>
              <a:rPr lang="en-US" sz="2800" dirty="0"/>
              <a:t> and select the desired </a:t>
            </a:r>
            <a:r>
              <a:rPr lang="en-US" sz="2800" b="1" dirty="0"/>
              <a:t>page numbering</a:t>
            </a:r>
            <a:r>
              <a:rPr lang="en-US" sz="2800" dirty="0"/>
              <a:t> </a:t>
            </a:r>
            <a:r>
              <a:rPr lang="en-US" sz="2800" b="1" dirty="0"/>
              <a:t>style</a:t>
            </a:r>
            <a:r>
              <a:rPr lang="en-US" sz="2800" dirty="0"/>
              <a:t>.</a:t>
            </a:r>
            <a:endParaRPr lang="en-MY" sz="2800" dirty="0"/>
          </a:p>
        </p:txBody>
      </p:sp>
      <p:pic>
        <p:nvPicPr>
          <p:cNvPr id="5" name="Picture 4">
            <a:extLst>
              <a:ext uri="{FF2B5EF4-FFF2-40B4-BE49-F238E27FC236}">
                <a16:creationId xmlns:a16="http://schemas.microsoft.com/office/drawing/2014/main" id="{F5FE7D79-CB22-4BD6-9F1C-9384BB007A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2476" y="1193687"/>
            <a:ext cx="5636591" cy="5390452"/>
          </a:xfrm>
          <a:prstGeom prst="rect">
            <a:avLst/>
          </a:prstGeom>
        </p:spPr>
      </p:pic>
      <p:pic>
        <p:nvPicPr>
          <p:cNvPr id="8" name="Google Shape;106;p2"/>
          <p:cNvPicPr preferRelativeResize="0"/>
          <p:nvPr/>
        </p:nvPicPr>
        <p:blipFill rotWithShape="1">
          <a:blip r:embed="rId3">
            <a:alphaModFix/>
          </a:blip>
          <a:srcRect/>
          <a:stretch/>
        </p:blipFill>
        <p:spPr>
          <a:xfrm>
            <a:off x="9906000" y="141865"/>
            <a:ext cx="2142870" cy="513140"/>
          </a:xfrm>
          <a:prstGeom prst="rect">
            <a:avLst/>
          </a:prstGeom>
          <a:noFill/>
          <a:ln>
            <a:noFill/>
          </a:ln>
        </p:spPr>
      </p:pic>
      <p:grpSp>
        <p:nvGrpSpPr>
          <p:cNvPr id="4" name="Group 3">
            <a:extLst>
              <a:ext uri="{FF2B5EF4-FFF2-40B4-BE49-F238E27FC236}">
                <a16:creationId xmlns:a16="http://schemas.microsoft.com/office/drawing/2014/main" id="{B33B2E01-E524-D3E4-A203-674AF7E18E61}"/>
              </a:ext>
            </a:extLst>
          </p:cNvPr>
          <p:cNvGrpSpPr/>
          <p:nvPr/>
        </p:nvGrpSpPr>
        <p:grpSpPr>
          <a:xfrm>
            <a:off x="76200" y="6400800"/>
            <a:ext cx="2362200" cy="430943"/>
            <a:chOff x="4586052" y="6083722"/>
            <a:chExt cx="2933978" cy="629881"/>
          </a:xfrm>
        </p:grpSpPr>
        <p:pic>
          <p:nvPicPr>
            <p:cNvPr id="6" name="Picture 4">
              <a:extLst>
                <a:ext uri="{FF2B5EF4-FFF2-40B4-BE49-F238E27FC236}">
                  <a16:creationId xmlns:a16="http://schemas.microsoft.com/office/drawing/2014/main" id="{C1E1153B-C2A7-1306-7932-3833D6BF672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close-up of a label&#10;&#10;Description automatically generated">
              <a:extLst>
                <a:ext uri="{FF2B5EF4-FFF2-40B4-BE49-F238E27FC236}">
                  <a16:creationId xmlns:a16="http://schemas.microsoft.com/office/drawing/2014/main" id="{060C3D5A-B1D0-DFDE-D8F8-E76BC5752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1822195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28DEA-C97C-47D0-A666-938486561360}"/>
              </a:ext>
            </a:extLst>
          </p:cNvPr>
          <p:cNvSpPr>
            <a:spLocks noGrp="1"/>
          </p:cNvSpPr>
          <p:nvPr>
            <p:ph type="title"/>
          </p:nvPr>
        </p:nvSpPr>
        <p:spPr>
          <a:xfrm>
            <a:off x="1143000" y="870919"/>
            <a:ext cx="10210800" cy="685800"/>
          </a:xfrm>
        </p:spPr>
        <p:txBody>
          <a:bodyPr/>
          <a:lstStyle/>
          <a:p>
            <a:r>
              <a:rPr lang="en-US" dirty="0">
                <a:solidFill>
                  <a:schemeClr val="tx1"/>
                </a:solidFill>
              </a:rPr>
              <a:t>Common issues using MS Word</a:t>
            </a:r>
          </a:p>
        </p:txBody>
      </p:sp>
      <p:graphicFrame>
        <p:nvGraphicFramePr>
          <p:cNvPr id="6" name="Diagram 5">
            <a:extLst>
              <a:ext uri="{FF2B5EF4-FFF2-40B4-BE49-F238E27FC236}">
                <a16:creationId xmlns:a16="http://schemas.microsoft.com/office/drawing/2014/main" id="{B8871147-A952-46F9-88E2-D31E80E53873}"/>
              </a:ext>
            </a:extLst>
          </p:cNvPr>
          <p:cNvGraphicFramePr/>
          <p:nvPr>
            <p:extLst>
              <p:ext uri="{D42A27DB-BD31-4B8C-83A1-F6EECF244321}">
                <p14:modId xmlns:p14="http://schemas.microsoft.com/office/powerpoint/2010/main" val="3496329625"/>
              </p:ext>
            </p:extLst>
          </p:nvPr>
        </p:nvGraphicFramePr>
        <p:xfrm>
          <a:off x="1828800" y="1556719"/>
          <a:ext cx="8077200" cy="45812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Google Shape;106;p2"/>
          <p:cNvPicPr preferRelativeResize="0"/>
          <p:nvPr/>
        </p:nvPicPr>
        <p:blipFill rotWithShape="1">
          <a:blip r:embed="rId7">
            <a:alphaModFix/>
          </a:blip>
          <a:srcRect/>
          <a:stretch/>
        </p:blipFill>
        <p:spPr>
          <a:xfrm>
            <a:off x="9906000" y="141865"/>
            <a:ext cx="2142870" cy="513140"/>
          </a:xfrm>
          <a:prstGeom prst="rect">
            <a:avLst/>
          </a:prstGeom>
          <a:noFill/>
          <a:ln>
            <a:noFill/>
          </a:ln>
        </p:spPr>
      </p:pic>
      <p:grpSp>
        <p:nvGrpSpPr>
          <p:cNvPr id="3" name="Group 2">
            <a:extLst>
              <a:ext uri="{FF2B5EF4-FFF2-40B4-BE49-F238E27FC236}">
                <a16:creationId xmlns:a16="http://schemas.microsoft.com/office/drawing/2014/main" id="{FC0CB729-4A99-B5B9-3E09-44C86AD10F61}"/>
              </a:ext>
            </a:extLst>
          </p:cNvPr>
          <p:cNvGrpSpPr/>
          <p:nvPr/>
        </p:nvGrpSpPr>
        <p:grpSpPr>
          <a:xfrm>
            <a:off x="76200" y="6400800"/>
            <a:ext cx="2362200" cy="430943"/>
            <a:chOff x="4586052" y="6083722"/>
            <a:chExt cx="2933978" cy="629881"/>
          </a:xfrm>
        </p:grpSpPr>
        <p:pic>
          <p:nvPicPr>
            <p:cNvPr id="4" name="Picture 4">
              <a:extLst>
                <a:ext uri="{FF2B5EF4-FFF2-40B4-BE49-F238E27FC236}">
                  <a16:creationId xmlns:a16="http://schemas.microsoft.com/office/drawing/2014/main" id="{F100D798-F714-BAF4-1C16-16559285D64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lose-up of a label&#10;&#10;Description automatically generated">
              <a:extLst>
                <a:ext uri="{FF2B5EF4-FFF2-40B4-BE49-F238E27FC236}">
                  <a16:creationId xmlns:a16="http://schemas.microsoft.com/office/drawing/2014/main" id="{B62CEA04-F57D-6B00-D211-2B97BAFB680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29982271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C15C0-19A5-45BD-B866-A3BED212CD08}"/>
              </a:ext>
            </a:extLst>
          </p:cNvPr>
          <p:cNvSpPr>
            <a:spLocks noGrp="1"/>
          </p:cNvSpPr>
          <p:nvPr>
            <p:ph type="title"/>
          </p:nvPr>
        </p:nvSpPr>
        <p:spPr>
          <a:xfrm>
            <a:off x="838200" y="711331"/>
            <a:ext cx="10515600" cy="1325563"/>
          </a:xfrm>
        </p:spPr>
        <p:txBody>
          <a:bodyPr>
            <a:normAutofit/>
          </a:bodyPr>
          <a:lstStyle/>
          <a:p>
            <a:r>
              <a:rPr lang="en-US" sz="4400" b="1" dirty="0"/>
              <a:t>STEP 3:</a:t>
            </a:r>
            <a:endParaRPr lang="en-MY" sz="4400" b="1" dirty="0"/>
          </a:p>
        </p:txBody>
      </p:sp>
      <p:sp>
        <p:nvSpPr>
          <p:cNvPr id="3" name="Content Placeholder 2">
            <a:extLst>
              <a:ext uri="{FF2B5EF4-FFF2-40B4-BE49-F238E27FC236}">
                <a16:creationId xmlns:a16="http://schemas.microsoft.com/office/drawing/2014/main" id="{027B5805-A5FB-43CF-A721-7F8396F1E6D8}"/>
              </a:ext>
            </a:extLst>
          </p:cNvPr>
          <p:cNvSpPr>
            <a:spLocks noGrp="1"/>
          </p:cNvSpPr>
          <p:nvPr>
            <p:ph idx="1"/>
          </p:nvPr>
        </p:nvSpPr>
        <p:spPr/>
        <p:txBody>
          <a:bodyPr>
            <a:normAutofit/>
          </a:bodyPr>
          <a:lstStyle/>
          <a:p>
            <a:r>
              <a:rPr lang="en-MY" sz="2800" dirty="0"/>
              <a:t>Page numbering will appear.</a:t>
            </a:r>
          </a:p>
        </p:txBody>
      </p:sp>
      <p:pic>
        <p:nvPicPr>
          <p:cNvPr id="5" name="Picture 4">
            <a:extLst>
              <a:ext uri="{FF2B5EF4-FFF2-40B4-BE49-F238E27FC236}">
                <a16:creationId xmlns:a16="http://schemas.microsoft.com/office/drawing/2014/main" id="{7C86CD92-3BB1-48BF-9606-3E9D17E25A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526" y="2438400"/>
            <a:ext cx="7876947" cy="2856706"/>
          </a:xfrm>
          <a:prstGeom prst="rect">
            <a:avLst/>
          </a:prstGeom>
        </p:spPr>
      </p:pic>
      <p:pic>
        <p:nvPicPr>
          <p:cNvPr id="8" name="Google Shape;106;p2"/>
          <p:cNvPicPr preferRelativeResize="0"/>
          <p:nvPr/>
        </p:nvPicPr>
        <p:blipFill rotWithShape="1">
          <a:blip r:embed="rId3">
            <a:alphaModFix/>
          </a:blip>
          <a:srcRect/>
          <a:stretch/>
        </p:blipFill>
        <p:spPr>
          <a:xfrm>
            <a:off x="9906000" y="141865"/>
            <a:ext cx="2142870" cy="513140"/>
          </a:xfrm>
          <a:prstGeom prst="rect">
            <a:avLst/>
          </a:prstGeom>
          <a:noFill/>
          <a:ln>
            <a:noFill/>
          </a:ln>
        </p:spPr>
      </p:pic>
      <p:grpSp>
        <p:nvGrpSpPr>
          <p:cNvPr id="4" name="Group 3">
            <a:extLst>
              <a:ext uri="{FF2B5EF4-FFF2-40B4-BE49-F238E27FC236}">
                <a16:creationId xmlns:a16="http://schemas.microsoft.com/office/drawing/2014/main" id="{4F7771C6-22E7-DC10-7D72-A55A05F63B3B}"/>
              </a:ext>
            </a:extLst>
          </p:cNvPr>
          <p:cNvGrpSpPr/>
          <p:nvPr/>
        </p:nvGrpSpPr>
        <p:grpSpPr>
          <a:xfrm>
            <a:off x="76200" y="6400800"/>
            <a:ext cx="2362200" cy="430943"/>
            <a:chOff x="4586052" y="6083722"/>
            <a:chExt cx="2933978" cy="629881"/>
          </a:xfrm>
        </p:grpSpPr>
        <p:pic>
          <p:nvPicPr>
            <p:cNvPr id="6" name="Picture 4">
              <a:extLst>
                <a:ext uri="{FF2B5EF4-FFF2-40B4-BE49-F238E27FC236}">
                  <a16:creationId xmlns:a16="http://schemas.microsoft.com/office/drawing/2014/main" id="{BC2A598E-8E72-C7AE-388F-0241AD5C349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close-up of a label&#10;&#10;Description automatically generated">
              <a:extLst>
                <a:ext uri="{FF2B5EF4-FFF2-40B4-BE49-F238E27FC236}">
                  <a16:creationId xmlns:a16="http://schemas.microsoft.com/office/drawing/2014/main" id="{882967CC-C412-626A-F2FA-C902367043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269304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69E75-E6C6-4F26-9856-FA1E3B6072CC}"/>
              </a:ext>
            </a:extLst>
          </p:cNvPr>
          <p:cNvSpPr>
            <a:spLocks noGrp="1"/>
          </p:cNvSpPr>
          <p:nvPr>
            <p:ph type="title"/>
          </p:nvPr>
        </p:nvSpPr>
        <p:spPr>
          <a:xfrm>
            <a:off x="995831" y="870024"/>
            <a:ext cx="10515600" cy="1325563"/>
          </a:xfrm>
        </p:spPr>
        <p:txBody>
          <a:bodyPr>
            <a:normAutofit/>
          </a:bodyPr>
          <a:lstStyle/>
          <a:p>
            <a:r>
              <a:rPr lang="en-US" sz="4400" b="1" dirty="0"/>
              <a:t>STEP 4:</a:t>
            </a:r>
            <a:endParaRPr lang="en-MY" sz="4400" b="1" dirty="0"/>
          </a:p>
        </p:txBody>
      </p:sp>
      <p:sp>
        <p:nvSpPr>
          <p:cNvPr id="3" name="Content Placeholder 2">
            <a:extLst>
              <a:ext uri="{FF2B5EF4-FFF2-40B4-BE49-F238E27FC236}">
                <a16:creationId xmlns:a16="http://schemas.microsoft.com/office/drawing/2014/main" id="{7106C647-5537-4E3C-8D1B-D18FBC5894FB}"/>
              </a:ext>
            </a:extLst>
          </p:cNvPr>
          <p:cNvSpPr>
            <a:spLocks noGrp="1"/>
          </p:cNvSpPr>
          <p:nvPr>
            <p:ph idx="1"/>
          </p:nvPr>
        </p:nvSpPr>
        <p:spPr/>
        <p:txBody>
          <a:bodyPr>
            <a:normAutofit/>
          </a:bodyPr>
          <a:lstStyle/>
          <a:p>
            <a:r>
              <a:rPr lang="en-US" sz="2800" dirty="0"/>
              <a:t>When you're finished, press the </a:t>
            </a:r>
            <a:r>
              <a:rPr lang="en-US" sz="2800" b="1" dirty="0"/>
              <a:t>Esc</a:t>
            </a:r>
            <a:r>
              <a:rPr lang="en-US" sz="2800" dirty="0"/>
              <a:t> key.</a:t>
            </a:r>
            <a:endParaRPr lang="en-MY" sz="2800" dirty="0"/>
          </a:p>
        </p:txBody>
      </p:sp>
      <p:pic>
        <p:nvPicPr>
          <p:cNvPr id="5" name="Picture 4">
            <a:extLst>
              <a:ext uri="{FF2B5EF4-FFF2-40B4-BE49-F238E27FC236}">
                <a16:creationId xmlns:a16="http://schemas.microsoft.com/office/drawing/2014/main" id="{9AEF9C45-C5AE-44B4-A6AE-A1577CDF54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1362" y="2515394"/>
            <a:ext cx="8224539" cy="2971800"/>
          </a:xfrm>
          <a:prstGeom prst="rect">
            <a:avLst/>
          </a:prstGeom>
        </p:spPr>
      </p:pic>
      <p:pic>
        <p:nvPicPr>
          <p:cNvPr id="8" name="Google Shape;106;p2"/>
          <p:cNvPicPr preferRelativeResize="0"/>
          <p:nvPr/>
        </p:nvPicPr>
        <p:blipFill rotWithShape="1">
          <a:blip r:embed="rId3">
            <a:alphaModFix/>
          </a:blip>
          <a:srcRect/>
          <a:stretch/>
        </p:blipFill>
        <p:spPr>
          <a:xfrm>
            <a:off x="9906000" y="141865"/>
            <a:ext cx="2142870" cy="513140"/>
          </a:xfrm>
          <a:prstGeom prst="rect">
            <a:avLst/>
          </a:prstGeom>
          <a:noFill/>
          <a:ln>
            <a:noFill/>
          </a:ln>
        </p:spPr>
      </p:pic>
      <p:grpSp>
        <p:nvGrpSpPr>
          <p:cNvPr id="4" name="Group 3">
            <a:extLst>
              <a:ext uri="{FF2B5EF4-FFF2-40B4-BE49-F238E27FC236}">
                <a16:creationId xmlns:a16="http://schemas.microsoft.com/office/drawing/2014/main" id="{7476F3C5-B398-A08E-D258-97F8BB518D10}"/>
              </a:ext>
            </a:extLst>
          </p:cNvPr>
          <p:cNvGrpSpPr/>
          <p:nvPr/>
        </p:nvGrpSpPr>
        <p:grpSpPr>
          <a:xfrm>
            <a:off x="76200" y="6400800"/>
            <a:ext cx="2362200" cy="430943"/>
            <a:chOff x="4586052" y="6083722"/>
            <a:chExt cx="2933978" cy="629881"/>
          </a:xfrm>
        </p:grpSpPr>
        <p:pic>
          <p:nvPicPr>
            <p:cNvPr id="6" name="Picture 4">
              <a:extLst>
                <a:ext uri="{FF2B5EF4-FFF2-40B4-BE49-F238E27FC236}">
                  <a16:creationId xmlns:a16="http://schemas.microsoft.com/office/drawing/2014/main" id="{15FF47F8-A1AE-6981-2CD0-A5B577DEA42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close-up of a label&#10;&#10;Description automatically generated">
              <a:extLst>
                <a:ext uri="{FF2B5EF4-FFF2-40B4-BE49-F238E27FC236}">
                  <a16:creationId xmlns:a16="http://schemas.microsoft.com/office/drawing/2014/main" id="{13DFD543-3CED-EDCA-6E3F-D1EC139CD0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36135113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BE5DD-0B13-4F50-B414-38DB9BE98F0E}"/>
              </a:ext>
            </a:extLst>
          </p:cNvPr>
          <p:cNvSpPr>
            <a:spLocks noGrp="1"/>
          </p:cNvSpPr>
          <p:nvPr>
            <p:ph type="title"/>
          </p:nvPr>
        </p:nvSpPr>
        <p:spPr>
          <a:xfrm>
            <a:off x="1066800" y="1219201"/>
            <a:ext cx="10287000" cy="1325563"/>
          </a:xfrm>
        </p:spPr>
        <p:txBody>
          <a:bodyPr>
            <a:noAutofit/>
          </a:bodyPr>
          <a:lstStyle/>
          <a:p>
            <a:pPr algn="ctr"/>
            <a:r>
              <a:rPr lang="en-US" sz="4800" b="1" dirty="0"/>
              <a:t>HOW TO HIDE THE PAGE NUMBER ON THE FIRST PAGE</a:t>
            </a:r>
            <a:endParaRPr lang="en-MY" sz="4800" b="1" dirty="0"/>
          </a:p>
        </p:txBody>
      </p:sp>
      <p:sp>
        <p:nvSpPr>
          <p:cNvPr id="3" name="Content Placeholder 2">
            <a:extLst>
              <a:ext uri="{FF2B5EF4-FFF2-40B4-BE49-F238E27FC236}">
                <a16:creationId xmlns:a16="http://schemas.microsoft.com/office/drawing/2014/main" id="{77CDBA23-765D-4BD5-A158-BF26F66B7A15}"/>
              </a:ext>
            </a:extLst>
          </p:cNvPr>
          <p:cNvSpPr>
            <a:spLocks noGrp="1"/>
          </p:cNvSpPr>
          <p:nvPr>
            <p:ph idx="1"/>
          </p:nvPr>
        </p:nvSpPr>
        <p:spPr>
          <a:xfrm>
            <a:off x="1143000" y="2743200"/>
            <a:ext cx="9982200" cy="4351338"/>
          </a:xfrm>
        </p:spPr>
        <p:txBody>
          <a:bodyPr>
            <a:normAutofit/>
          </a:bodyPr>
          <a:lstStyle/>
          <a:p>
            <a:r>
              <a:rPr lang="en-US" sz="2800" dirty="0"/>
              <a:t>In some documents, you may not want the first page to show the page number. You can </a:t>
            </a:r>
            <a:r>
              <a:rPr lang="en-US" sz="2800" b="1" dirty="0"/>
              <a:t>hide the first page number</a:t>
            </a:r>
            <a:r>
              <a:rPr lang="en-US" sz="2800" dirty="0"/>
              <a:t> without affecting the rest of the pages.</a:t>
            </a:r>
            <a:endParaRPr lang="en-MY" sz="2800" dirty="0"/>
          </a:p>
        </p:txBody>
      </p:sp>
      <p:pic>
        <p:nvPicPr>
          <p:cNvPr id="6" name="Google Shape;106;p2"/>
          <p:cNvPicPr preferRelativeResize="0"/>
          <p:nvPr/>
        </p:nvPicPr>
        <p:blipFill rotWithShape="1">
          <a:blip r:embed="rId2">
            <a:alphaModFix/>
          </a:blip>
          <a:srcRect/>
          <a:stretch/>
        </p:blipFill>
        <p:spPr>
          <a:xfrm>
            <a:off x="9906000" y="141865"/>
            <a:ext cx="2142870" cy="513140"/>
          </a:xfrm>
          <a:prstGeom prst="rect">
            <a:avLst/>
          </a:prstGeom>
          <a:noFill/>
          <a:ln>
            <a:noFill/>
          </a:ln>
        </p:spPr>
      </p:pic>
      <p:grpSp>
        <p:nvGrpSpPr>
          <p:cNvPr id="4" name="Group 3">
            <a:extLst>
              <a:ext uri="{FF2B5EF4-FFF2-40B4-BE49-F238E27FC236}">
                <a16:creationId xmlns:a16="http://schemas.microsoft.com/office/drawing/2014/main" id="{16CB5FAE-234D-2BEF-ECEA-2A6EFA462BE5}"/>
              </a:ext>
            </a:extLst>
          </p:cNvPr>
          <p:cNvGrpSpPr/>
          <p:nvPr/>
        </p:nvGrpSpPr>
        <p:grpSpPr>
          <a:xfrm>
            <a:off x="76200" y="6400800"/>
            <a:ext cx="2362200" cy="430943"/>
            <a:chOff x="4586052" y="6083722"/>
            <a:chExt cx="2933978" cy="629881"/>
          </a:xfrm>
        </p:grpSpPr>
        <p:pic>
          <p:nvPicPr>
            <p:cNvPr id="11" name="Picture 4">
              <a:extLst>
                <a:ext uri="{FF2B5EF4-FFF2-40B4-BE49-F238E27FC236}">
                  <a16:creationId xmlns:a16="http://schemas.microsoft.com/office/drawing/2014/main" id="{E856B44A-7C60-7BFD-A6E9-A1A449CBEE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close-up of a label&#10;&#10;Description automatically generated">
              <a:extLst>
                <a:ext uri="{FF2B5EF4-FFF2-40B4-BE49-F238E27FC236}">
                  <a16:creationId xmlns:a16="http://schemas.microsoft.com/office/drawing/2014/main" id="{CD7B3CAE-FD56-44B9-2115-1AF6B4C9F7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33857525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63844-68BD-4F9D-9CFE-56FB5AD33A37}"/>
              </a:ext>
            </a:extLst>
          </p:cNvPr>
          <p:cNvSpPr>
            <a:spLocks noGrp="1"/>
          </p:cNvSpPr>
          <p:nvPr>
            <p:ph type="title"/>
          </p:nvPr>
        </p:nvSpPr>
        <p:spPr>
          <a:xfrm>
            <a:off x="990600" y="744537"/>
            <a:ext cx="10515600" cy="1325563"/>
          </a:xfrm>
        </p:spPr>
        <p:txBody>
          <a:bodyPr>
            <a:normAutofit/>
          </a:bodyPr>
          <a:lstStyle/>
          <a:p>
            <a:r>
              <a:rPr lang="en-US" sz="4400" b="1" dirty="0"/>
              <a:t>STEP</a:t>
            </a:r>
            <a:endParaRPr lang="en-MY" sz="4400" b="1" dirty="0"/>
          </a:p>
        </p:txBody>
      </p:sp>
      <p:sp>
        <p:nvSpPr>
          <p:cNvPr id="3" name="Content Placeholder 2">
            <a:extLst>
              <a:ext uri="{FF2B5EF4-FFF2-40B4-BE49-F238E27FC236}">
                <a16:creationId xmlns:a16="http://schemas.microsoft.com/office/drawing/2014/main" id="{1F6188AD-48F4-419A-8BBB-1FAE572F959E}"/>
              </a:ext>
            </a:extLst>
          </p:cNvPr>
          <p:cNvSpPr>
            <a:spLocks noGrp="1"/>
          </p:cNvSpPr>
          <p:nvPr>
            <p:ph idx="1"/>
          </p:nvPr>
        </p:nvSpPr>
        <p:spPr>
          <a:xfrm>
            <a:off x="838200" y="1825625"/>
            <a:ext cx="11125200" cy="4351338"/>
          </a:xfrm>
        </p:spPr>
        <p:txBody>
          <a:bodyPr>
            <a:normAutofit/>
          </a:bodyPr>
          <a:lstStyle/>
          <a:p>
            <a:pPr algn="just" fontAlgn="base"/>
            <a:r>
              <a:rPr lang="en-US" sz="2800" dirty="0"/>
              <a:t>Double-click the header or footer to unlock it.</a:t>
            </a:r>
          </a:p>
          <a:p>
            <a:pPr algn="just" fontAlgn="base"/>
            <a:r>
              <a:rPr lang="en-US" sz="2800" dirty="0"/>
              <a:t>From the Design tab, place a check mark next to </a:t>
            </a:r>
            <a:r>
              <a:rPr lang="en-US" sz="2800" b="1" dirty="0"/>
              <a:t>Different First Page</a:t>
            </a:r>
            <a:r>
              <a:rPr lang="en-US" sz="2800" dirty="0"/>
              <a:t>. The header and footer will disappear from the first page. If you want, you can type something new in the header or footer, and it will only affect the first page.</a:t>
            </a:r>
          </a:p>
          <a:p>
            <a:pPr algn="just"/>
            <a:endParaRPr lang="en-MY" sz="2800" dirty="0"/>
          </a:p>
        </p:txBody>
      </p:sp>
      <p:pic>
        <p:nvPicPr>
          <p:cNvPr id="5" name="Picture 4">
            <a:extLst>
              <a:ext uri="{FF2B5EF4-FFF2-40B4-BE49-F238E27FC236}">
                <a16:creationId xmlns:a16="http://schemas.microsoft.com/office/drawing/2014/main" id="{34B275B4-25F4-4E8B-90B8-4573007A79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3535" y="3640137"/>
            <a:ext cx="7064930" cy="2671763"/>
          </a:xfrm>
          <a:prstGeom prst="rect">
            <a:avLst/>
          </a:prstGeom>
        </p:spPr>
      </p:pic>
      <p:pic>
        <p:nvPicPr>
          <p:cNvPr id="8" name="Google Shape;106;p2"/>
          <p:cNvPicPr preferRelativeResize="0"/>
          <p:nvPr/>
        </p:nvPicPr>
        <p:blipFill rotWithShape="1">
          <a:blip r:embed="rId3">
            <a:alphaModFix/>
          </a:blip>
          <a:srcRect/>
          <a:stretch/>
        </p:blipFill>
        <p:spPr>
          <a:xfrm>
            <a:off x="9906000" y="141865"/>
            <a:ext cx="2142870" cy="513140"/>
          </a:xfrm>
          <a:prstGeom prst="rect">
            <a:avLst/>
          </a:prstGeom>
          <a:noFill/>
          <a:ln>
            <a:noFill/>
          </a:ln>
        </p:spPr>
      </p:pic>
      <p:grpSp>
        <p:nvGrpSpPr>
          <p:cNvPr id="4" name="Group 3">
            <a:extLst>
              <a:ext uri="{FF2B5EF4-FFF2-40B4-BE49-F238E27FC236}">
                <a16:creationId xmlns:a16="http://schemas.microsoft.com/office/drawing/2014/main" id="{D4FF670C-3272-8828-A2A3-CE41108504C0}"/>
              </a:ext>
            </a:extLst>
          </p:cNvPr>
          <p:cNvGrpSpPr/>
          <p:nvPr/>
        </p:nvGrpSpPr>
        <p:grpSpPr>
          <a:xfrm>
            <a:off x="76200" y="6400800"/>
            <a:ext cx="2362200" cy="430943"/>
            <a:chOff x="4586052" y="6083722"/>
            <a:chExt cx="2933978" cy="629881"/>
          </a:xfrm>
        </p:grpSpPr>
        <p:pic>
          <p:nvPicPr>
            <p:cNvPr id="6" name="Picture 4">
              <a:extLst>
                <a:ext uri="{FF2B5EF4-FFF2-40B4-BE49-F238E27FC236}">
                  <a16:creationId xmlns:a16="http://schemas.microsoft.com/office/drawing/2014/main" id="{CA29D940-A632-C66E-69EA-7B18140466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close-up of a label&#10;&#10;Description automatically generated">
              <a:extLst>
                <a:ext uri="{FF2B5EF4-FFF2-40B4-BE49-F238E27FC236}">
                  <a16:creationId xmlns:a16="http://schemas.microsoft.com/office/drawing/2014/main" id="{03B0F232-477E-5644-312D-25A77E51E0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10192876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4B97E-4861-4B0B-87BA-43A7ECD188F9}"/>
              </a:ext>
            </a:extLst>
          </p:cNvPr>
          <p:cNvSpPr>
            <a:spLocks noGrp="1"/>
          </p:cNvSpPr>
          <p:nvPr>
            <p:ph type="title"/>
          </p:nvPr>
        </p:nvSpPr>
        <p:spPr>
          <a:xfrm>
            <a:off x="914400" y="762001"/>
            <a:ext cx="10439400" cy="1325563"/>
          </a:xfrm>
        </p:spPr>
        <p:txBody>
          <a:bodyPr>
            <a:normAutofit/>
          </a:bodyPr>
          <a:lstStyle/>
          <a:p>
            <a:pPr algn="ctr"/>
            <a:r>
              <a:rPr lang="en-US" sz="4800" b="1" dirty="0"/>
              <a:t>HOW TO RESTART PAGE NUMBERING</a:t>
            </a:r>
            <a:endParaRPr lang="en-MY" sz="4800" b="1" dirty="0"/>
          </a:p>
        </p:txBody>
      </p:sp>
      <p:sp>
        <p:nvSpPr>
          <p:cNvPr id="3" name="Content Placeholder 2">
            <a:extLst>
              <a:ext uri="{FF2B5EF4-FFF2-40B4-BE49-F238E27FC236}">
                <a16:creationId xmlns:a16="http://schemas.microsoft.com/office/drawing/2014/main" id="{1B6565C0-6788-4D0F-A12F-43356C04C142}"/>
              </a:ext>
            </a:extLst>
          </p:cNvPr>
          <p:cNvSpPr>
            <a:spLocks noGrp="1"/>
          </p:cNvSpPr>
          <p:nvPr>
            <p:ph idx="1"/>
          </p:nvPr>
        </p:nvSpPr>
        <p:spPr>
          <a:xfrm>
            <a:off x="1219200" y="2329397"/>
            <a:ext cx="9906000" cy="4351338"/>
          </a:xfrm>
        </p:spPr>
        <p:txBody>
          <a:bodyPr>
            <a:normAutofit/>
          </a:bodyPr>
          <a:lstStyle/>
          <a:p>
            <a:r>
              <a:rPr lang="en-US" sz="2800" dirty="0"/>
              <a:t>Word allows you to restart page numbering on any page of your document. You can do this by inserting a section break and selecting the number you want to restart the numbering with. In our example, we'll restart the page numbering for our document's </a:t>
            </a:r>
            <a:r>
              <a:rPr lang="en-US" sz="2800" b="1" dirty="0"/>
              <a:t>Works Cited</a:t>
            </a:r>
            <a:r>
              <a:rPr lang="en-US" sz="2800" dirty="0"/>
              <a:t> section.</a:t>
            </a:r>
            <a:endParaRPr lang="en-MY" sz="2800" dirty="0"/>
          </a:p>
        </p:txBody>
      </p:sp>
      <p:pic>
        <p:nvPicPr>
          <p:cNvPr id="6" name="Google Shape;106;p2"/>
          <p:cNvPicPr preferRelativeResize="0"/>
          <p:nvPr/>
        </p:nvPicPr>
        <p:blipFill rotWithShape="1">
          <a:blip r:embed="rId2">
            <a:alphaModFix/>
          </a:blip>
          <a:srcRect/>
          <a:stretch/>
        </p:blipFill>
        <p:spPr>
          <a:xfrm>
            <a:off x="9906000" y="141865"/>
            <a:ext cx="2142870" cy="513140"/>
          </a:xfrm>
          <a:prstGeom prst="rect">
            <a:avLst/>
          </a:prstGeom>
          <a:noFill/>
          <a:ln>
            <a:noFill/>
          </a:ln>
        </p:spPr>
      </p:pic>
      <p:grpSp>
        <p:nvGrpSpPr>
          <p:cNvPr id="4" name="Group 3">
            <a:extLst>
              <a:ext uri="{FF2B5EF4-FFF2-40B4-BE49-F238E27FC236}">
                <a16:creationId xmlns:a16="http://schemas.microsoft.com/office/drawing/2014/main" id="{3C6BF564-78E5-B5DF-44B7-E4B780596507}"/>
              </a:ext>
            </a:extLst>
          </p:cNvPr>
          <p:cNvGrpSpPr/>
          <p:nvPr/>
        </p:nvGrpSpPr>
        <p:grpSpPr>
          <a:xfrm>
            <a:off x="76200" y="6400800"/>
            <a:ext cx="2362200" cy="430943"/>
            <a:chOff x="4586052" y="6083722"/>
            <a:chExt cx="2933978" cy="629881"/>
          </a:xfrm>
        </p:grpSpPr>
        <p:pic>
          <p:nvPicPr>
            <p:cNvPr id="11" name="Picture 4">
              <a:extLst>
                <a:ext uri="{FF2B5EF4-FFF2-40B4-BE49-F238E27FC236}">
                  <a16:creationId xmlns:a16="http://schemas.microsoft.com/office/drawing/2014/main" id="{0DDEA6F7-51A4-27D2-9357-9408C3C3C9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close-up of a label&#10;&#10;Description automatically generated">
              <a:extLst>
                <a:ext uri="{FF2B5EF4-FFF2-40B4-BE49-F238E27FC236}">
                  <a16:creationId xmlns:a16="http://schemas.microsoft.com/office/drawing/2014/main" id="{2A0DFD34-02D2-8801-9B6B-03CEDA928F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4896557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F6C90-78F5-4874-A78D-9F0BE2A86DE5}"/>
              </a:ext>
            </a:extLst>
          </p:cNvPr>
          <p:cNvSpPr>
            <a:spLocks noGrp="1"/>
          </p:cNvSpPr>
          <p:nvPr>
            <p:ph type="title"/>
          </p:nvPr>
        </p:nvSpPr>
        <p:spPr>
          <a:xfrm>
            <a:off x="914400" y="756037"/>
            <a:ext cx="10515600" cy="1325563"/>
          </a:xfrm>
        </p:spPr>
        <p:txBody>
          <a:bodyPr>
            <a:normAutofit/>
          </a:bodyPr>
          <a:lstStyle/>
          <a:p>
            <a:r>
              <a:rPr lang="en-US" sz="4400" b="1" dirty="0"/>
              <a:t>STEP 1:</a:t>
            </a:r>
            <a:endParaRPr lang="en-MY" sz="4400" b="1" dirty="0"/>
          </a:p>
        </p:txBody>
      </p:sp>
      <p:sp>
        <p:nvSpPr>
          <p:cNvPr id="3" name="Content Placeholder 2">
            <a:extLst>
              <a:ext uri="{FF2B5EF4-FFF2-40B4-BE49-F238E27FC236}">
                <a16:creationId xmlns:a16="http://schemas.microsoft.com/office/drawing/2014/main" id="{0F4984BD-938E-4911-8B64-A855FD64D6BD}"/>
              </a:ext>
            </a:extLst>
          </p:cNvPr>
          <p:cNvSpPr>
            <a:spLocks noGrp="1"/>
          </p:cNvSpPr>
          <p:nvPr>
            <p:ph idx="1"/>
          </p:nvPr>
        </p:nvSpPr>
        <p:spPr>
          <a:xfrm>
            <a:off x="1066236" y="1828800"/>
            <a:ext cx="10668563" cy="4351338"/>
          </a:xfrm>
        </p:spPr>
        <p:txBody>
          <a:bodyPr>
            <a:normAutofit/>
          </a:bodyPr>
          <a:lstStyle/>
          <a:p>
            <a:pPr algn="just"/>
            <a:r>
              <a:rPr lang="en-US" sz="2800" dirty="0"/>
              <a:t>Place the</a:t>
            </a:r>
            <a:r>
              <a:rPr lang="en-US" sz="2800" b="1" dirty="0"/>
              <a:t> insertion point</a:t>
            </a:r>
            <a:r>
              <a:rPr lang="en-US" sz="2800" dirty="0"/>
              <a:t> at the</a:t>
            </a:r>
            <a:r>
              <a:rPr lang="en-US" sz="2800" b="1" dirty="0"/>
              <a:t> top of the page</a:t>
            </a:r>
            <a:r>
              <a:rPr lang="en-US" sz="2800" dirty="0"/>
              <a:t> you want to restart page numbering for. If there is text on the page, place the insertion point at the </a:t>
            </a:r>
            <a:r>
              <a:rPr lang="en-US" sz="2800" b="1" dirty="0"/>
              <a:t>beginning of the text</a:t>
            </a:r>
            <a:r>
              <a:rPr lang="en-US" sz="2800" dirty="0"/>
              <a:t>.</a:t>
            </a:r>
            <a:endParaRPr lang="en-MY" sz="2800" dirty="0"/>
          </a:p>
        </p:txBody>
      </p:sp>
      <p:pic>
        <p:nvPicPr>
          <p:cNvPr id="5" name="Picture 4">
            <a:extLst>
              <a:ext uri="{FF2B5EF4-FFF2-40B4-BE49-F238E27FC236}">
                <a16:creationId xmlns:a16="http://schemas.microsoft.com/office/drawing/2014/main" id="{2CCC1D11-FD36-4F5B-98F3-8BE6AC03A7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2890" y="3234381"/>
            <a:ext cx="7906097" cy="3085306"/>
          </a:xfrm>
          <a:prstGeom prst="rect">
            <a:avLst/>
          </a:prstGeom>
        </p:spPr>
      </p:pic>
      <p:pic>
        <p:nvPicPr>
          <p:cNvPr id="8" name="Google Shape;106;p2"/>
          <p:cNvPicPr preferRelativeResize="0"/>
          <p:nvPr/>
        </p:nvPicPr>
        <p:blipFill rotWithShape="1">
          <a:blip r:embed="rId3">
            <a:alphaModFix/>
          </a:blip>
          <a:srcRect/>
          <a:stretch/>
        </p:blipFill>
        <p:spPr>
          <a:xfrm>
            <a:off x="9906000" y="141865"/>
            <a:ext cx="2142870" cy="513140"/>
          </a:xfrm>
          <a:prstGeom prst="rect">
            <a:avLst/>
          </a:prstGeom>
          <a:noFill/>
          <a:ln>
            <a:noFill/>
          </a:ln>
        </p:spPr>
      </p:pic>
      <p:grpSp>
        <p:nvGrpSpPr>
          <p:cNvPr id="4" name="Group 3">
            <a:extLst>
              <a:ext uri="{FF2B5EF4-FFF2-40B4-BE49-F238E27FC236}">
                <a16:creationId xmlns:a16="http://schemas.microsoft.com/office/drawing/2014/main" id="{739CFCE8-B0C2-2B01-D4DB-203A12C86B0E}"/>
              </a:ext>
            </a:extLst>
          </p:cNvPr>
          <p:cNvGrpSpPr/>
          <p:nvPr/>
        </p:nvGrpSpPr>
        <p:grpSpPr>
          <a:xfrm>
            <a:off x="76200" y="6400800"/>
            <a:ext cx="2362200" cy="430943"/>
            <a:chOff x="4586052" y="6083722"/>
            <a:chExt cx="2933978" cy="629881"/>
          </a:xfrm>
        </p:grpSpPr>
        <p:pic>
          <p:nvPicPr>
            <p:cNvPr id="6" name="Picture 4">
              <a:extLst>
                <a:ext uri="{FF2B5EF4-FFF2-40B4-BE49-F238E27FC236}">
                  <a16:creationId xmlns:a16="http://schemas.microsoft.com/office/drawing/2014/main" id="{1144A724-06BE-15FB-5C9C-F8BC78C93D9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close-up of a label&#10;&#10;Description automatically generated">
              <a:extLst>
                <a:ext uri="{FF2B5EF4-FFF2-40B4-BE49-F238E27FC236}">
                  <a16:creationId xmlns:a16="http://schemas.microsoft.com/office/drawing/2014/main" id="{22140E19-5D38-8E83-D076-570DFB72A7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11740329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E20CB-B3E9-4AB8-BC83-51BC509A7F6C}"/>
              </a:ext>
            </a:extLst>
          </p:cNvPr>
          <p:cNvSpPr>
            <a:spLocks noGrp="1"/>
          </p:cNvSpPr>
          <p:nvPr>
            <p:ph type="title"/>
          </p:nvPr>
        </p:nvSpPr>
        <p:spPr>
          <a:xfrm>
            <a:off x="990600" y="547993"/>
            <a:ext cx="10515600" cy="1325563"/>
          </a:xfrm>
        </p:spPr>
        <p:txBody>
          <a:bodyPr>
            <a:normAutofit/>
          </a:bodyPr>
          <a:lstStyle/>
          <a:p>
            <a:r>
              <a:rPr lang="en-US" sz="4400" b="1" dirty="0"/>
              <a:t>STEP 2:</a:t>
            </a:r>
            <a:endParaRPr lang="en-MY" sz="4400" b="1" dirty="0"/>
          </a:p>
        </p:txBody>
      </p:sp>
      <p:sp>
        <p:nvSpPr>
          <p:cNvPr id="3" name="Content Placeholder 2">
            <a:extLst>
              <a:ext uri="{FF2B5EF4-FFF2-40B4-BE49-F238E27FC236}">
                <a16:creationId xmlns:a16="http://schemas.microsoft.com/office/drawing/2014/main" id="{3B8321EB-6108-451B-BF3F-A48A988E3EBE}"/>
              </a:ext>
            </a:extLst>
          </p:cNvPr>
          <p:cNvSpPr>
            <a:spLocks noGrp="1"/>
          </p:cNvSpPr>
          <p:nvPr>
            <p:ph idx="1"/>
          </p:nvPr>
        </p:nvSpPr>
        <p:spPr>
          <a:xfrm>
            <a:off x="1066236" y="1600200"/>
            <a:ext cx="4420164" cy="4351338"/>
          </a:xfrm>
        </p:spPr>
        <p:txBody>
          <a:bodyPr>
            <a:normAutofit/>
          </a:bodyPr>
          <a:lstStyle/>
          <a:p>
            <a:pPr algn="just"/>
            <a:r>
              <a:rPr lang="en-US" sz="2800" dirty="0"/>
              <a:t>Select the </a:t>
            </a:r>
            <a:r>
              <a:rPr lang="en-US" sz="2800" b="1" dirty="0"/>
              <a:t>Layout</a:t>
            </a:r>
            <a:r>
              <a:rPr lang="en-US" sz="2800" dirty="0"/>
              <a:t> tab, then click the </a:t>
            </a:r>
            <a:r>
              <a:rPr lang="en-US" sz="2800" b="1" dirty="0"/>
              <a:t>Breaks</a:t>
            </a:r>
            <a:r>
              <a:rPr lang="en-US" sz="2800" dirty="0"/>
              <a:t> command. Select </a:t>
            </a:r>
            <a:r>
              <a:rPr lang="en-US" sz="2800" b="1" dirty="0"/>
              <a:t>Next Page</a:t>
            </a:r>
            <a:r>
              <a:rPr lang="en-US" sz="2800" dirty="0"/>
              <a:t> from the drop-down menu that appears.</a:t>
            </a:r>
            <a:endParaRPr lang="en-MY" sz="2800" dirty="0"/>
          </a:p>
        </p:txBody>
      </p:sp>
      <p:pic>
        <p:nvPicPr>
          <p:cNvPr id="5" name="Picture 4">
            <a:extLst>
              <a:ext uri="{FF2B5EF4-FFF2-40B4-BE49-F238E27FC236}">
                <a16:creationId xmlns:a16="http://schemas.microsoft.com/office/drawing/2014/main" id="{56530243-FA41-4765-B8AD-80A46A1025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1069622"/>
            <a:ext cx="5371176" cy="5412493"/>
          </a:xfrm>
          <a:prstGeom prst="rect">
            <a:avLst/>
          </a:prstGeom>
        </p:spPr>
      </p:pic>
      <p:pic>
        <p:nvPicPr>
          <p:cNvPr id="8" name="Google Shape;106;p2"/>
          <p:cNvPicPr preferRelativeResize="0"/>
          <p:nvPr/>
        </p:nvPicPr>
        <p:blipFill rotWithShape="1">
          <a:blip r:embed="rId3">
            <a:alphaModFix/>
          </a:blip>
          <a:srcRect/>
          <a:stretch/>
        </p:blipFill>
        <p:spPr>
          <a:xfrm>
            <a:off x="9906000" y="141865"/>
            <a:ext cx="2142870" cy="513140"/>
          </a:xfrm>
          <a:prstGeom prst="rect">
            <a:avLst/>
          </a:prstGeom>
          <a:noFill/>
          <a:ln>
            <a:noFill/>
          </a:ln>
        </p:spPr>
      </p:pic>
      <p:grpSp>
        <p:nvGrpSpPr>
          <p:cNvPr id="4" name="Group 3">
            <a:extLst>
              <a:ext uri="{FF2B5EF4-FFF2-40B4-BE49-F238E27FC236}">
                <a16:creationId xmlns:a16="http://schemas.microsoft.com/office/drawing/2014/main" id="{878E71AE-8E79-75CD-B171-C296166338E7}"/>
              </a:ext>
            </a:extLst>
          </p:cNvPr>
          <p:cNvGrpSpPr/>
          <p:nvPr/>
        </p:nvGrpSpPr>
        <p:grpSpPr>
          <a:xfrm>
            <a:off x="76200" y="6400800"/>
            <a:ext cx="2362200" cy="430943"/>
            <a:chOff x="4586052" y="6083722"/>
            <a:chExt cx="2933978" cy="629881"/>
          </a:xfrm>
        </p:grpSpPr>
        <p:pic>
          <p:nvPicPr>
            <p:cNvPr id="6" name="Picture 4">
              <a:extLst>
                <a:ext uri="{FF2B5EF4-FFF2-40B4-BE49-F238E27FC236}">
                  <a16:creationId xmlns:a16="http://schemas.microsoft.com/office/drawing/2014/main" id="{1AF366CD-D4C3-EF5B-9DE9-D1E629BBB11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close-up of a label&#10;&#10;Description automatically generated">
              <a:extLst>
                <a:ext uri="{FF2B5EF4-FFF2-40B4-BE49-F238E27FC236}">
                  <a16:creationId xmlns:a16="http://schemas.microsoft.com/office/drawing/2014/main" id="{F10FFB12-86D5-9921-64B1-5C3552621C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40261670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D0C67-A9B5-4DA7-B2A3-FC060257695D}"/>
              </a:ext>
            </a:extLst>
          </p:cNvPr>
          <p:cNvSpPr>
            <a:spLocks noGrp="1"/>
          </p:cNvSpPr>
          <p:nvPr>
            <p:ph type="title"/>
          </p:nvPr>
        </p:nvSpPr>
        <p:spPr>
          <a:xfrm>
            <a:off x="1021857" y="760186"/>
            <a:ext cx="10515600" cy="1325563"/>
          </a:xfrm>
        </p:spPr>
        <p:txBody>
          <a:bodyPr>
            <a:normAutofit/>
          </a:bodyPr>
          <a:lstStyle/>
          <a:p>
            <a:r>
              <a:rPr lang="en-US" sz="4400" b="1" dirty="0"/>
              <a:t>STEP 3: </a:t>
            </a:r>
            <a:endParaRPr lang="en-MY" sz="4400" b="1" dirty="0"/>
          </a:p>
        </p:txBody>
      </p:sp>
      <p:sp>
        <p:nvSpPr>
          <p:cNvPr id="3" name="Content Placeholder 2">
            <a:extLst>
              <a:ext uri="{FF2B5EF4-FFF2-40B4-BE49-F238E27FC236}">
                <a16:creationId xmlns:a16="http://schemas.microsoft.com/office/drawing/2014/main" id="{0A65585C-26F8-47CF-AEFE-909D84696606}"/>
              </a:ext>
            </a:extLst>
          </p:cNvPr>
          <p:cNvSpPr>
            <a:spLocks noGrp="1"/>
          </p:cNvSpPr>
          <p:nvPr>
            <p:ph idx="1"/>
          </p:nvPr>
        </p:nvSpPr>
        <p:spPr/>
        <p:txBody>
          <a:bodyPr>
            <a:normAutofit/>
          </a:bodyPr>
          <a:lstStyle/>
          <a:p>
            <a:pPr algn="just" fontAlgn="base"/>
            <a:r>
              <a:rPr lang="en-US" sz="2800" dirty="0"/>
              <a:t>A section break will be added to the document.</a:t>
            </a:r>
          </a:p>
          <a:p>
            <a:pPr algn="just" fontAlgn="base"/>
            <a:r>
              <a:rPr lang="en-US" sz="2800" dirty="0"/>
              <a:t>Double-click the </a:t>
            </a:r>
            <a:r>
              <a:rPr lang="en-US" sz="2800" b="1" dirty="0"/>
              <a:t>header or footer</a:t>
            </a:r>
            <a:r>
              <a:rPr lang="en-US" sz="2800" dirty="0"/>
              <a:t> containing the page number you want to restart.</a:t>
            </a:r>
          </a:p>
          <a:p>
            <a:pPr algn="just"/>
            <a:endParaRPr lang="en-MY" sz="2800" dirty="0"/>
          </a:p>
        </p:txBody>
      </p:sp>
      <p:pic>
        <p:nvPicPr>
          <p:cNvPr id="5" name="Picture 4">
            <a:extLst>
              <a:ext uri="{FF2B5EF4-FFF2-40B4-BE49-F238E27FC236}">
                <a16:creationId xmlns:a16="http://schemas.microsoft.com/office/drawing/2014/main" id="{CFED363E-0D0B-4944-97D1-A17C7F17BE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3048000"/>
            <a:ext cx="7473820" cy="3429000"/>
          </a:xfrm>
          <a:prstGeom prst="rect">
            <a:avLst/>
          </a:prstGeom>
        </p:spPr>
      </p:pic>
      <p:pic>
        <p:nvPicPr>
          <p:cNvPr id="8" name="Google Shape;106;p2"/>
          <p:cNvPicPr preferRelativeResize="0"/>
          <p:nvPr/>
        </p:nvPicPr>
        <p:blipFill rotWithShape="1">
          <a:blip r:embed="rId3">
            <a:alphaModFix/>
          </a:blip>
          <a:srcRect/>
          <a:stretch/>
        </p:blipFill>
        <p:spPr>
          <a:xfrm>
            <a:off x="9906000" y="141865"/>
            <a:ext cx="2142870" cy="513140"/>
          </a:xfrm>
          <a:prstGeom prst="rect">
            <a:avLst/>
          </a:prstGeom>
          <a:noFill/>
          <a:ln>
            <a:noFill/>
          </a:ln>
        </p:spPr>
      </p:pic>
      <p:grpSp>
        <p:nvGrpSpPr>
          <p:cNvPr id="4" name="Group 3">
            <a:extLst>
              <a:ext uri="{FF2B5EF4-FFF2-40B4-BE49-F238E27FC236}">
                <a16:creationId xmlns:a16="http://schemas.microsoft.com/office/drawing/2014/main" id="{F950DDDD-8508-61C2-1BAF-2D83DF082579}"/>
              </a:ext>
            </a:extLst>
          </p:cNvPr>
          <p:cNvGrpSpPr/>
          <p:nvPr/>
        </p:nvGrpSpPr>
        <p:grpSpPr>
          <a:xfrm>
            <a:off x="76200" y="6400800"/>
            <a:ext cx="2362200" cy="430943"/>
            <a:chOff x="4586052" y="6083722"/>
            <a:chExt cx="2933978" cy="629881"/>
          </a:xfrm>
        </p:grpSpPr>
        <p:pic>
          <p:nvPicPr>
            <p:cNvPr id="6" name="Picture 4">
              <a:extLst>
                <a:ext uri="{FF2B5EF4-FFF2-40B4-BE49-F238E27FC236}">
                  <a16:creationId xmlns:a16="http://schemas.microsoft.com/office/drawing/2014/main" id="{8EADC3A2-9B05-4B32-CEE2-34D54B3471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close-up of a label&#10;&#10;Description automatically generated">
              <a:extLst>
                <a:ext uri="{FF2B5EF4-FFF2-40B4-BE49-F238E27FC236}">
                  <a16:creationId xmlns:a16="http://schemas.microsoft.com/office/drawing/2014/main" id="{730B12AB-59E5-411E-B6F2-62DC14929C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36175828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37BEF-A69A-460E-9143-0F38B837CE15}"/>
              </a:ext>
            </a:extLst>
          </p:cNvPr>
          <p:cNvSpPr>
            <a:spLocks noGrp="1"/>
          </p:cNvSpPr>
          <p:nvPr>
            <p:ph type="title"/>
          </p:nvPr>
        </p:nvSpPr>
        <p:spPr>
          <a:xfrm>
            <a:off x="914400" y="775426"/>
            <a:ext cx="10515600" cy="1325563"/>
          </a:xfrm>
        </p:spPr>
        <p:txBody>
          <a:bodyPr>
            <a:normAutofit/>
          </a:bodyPr>
          <a:lstStyle/>
          <a:p>
            <a:r>
              <a:rPr lang="en-US" sz="4400" b="1" dirty="0"/>
              <a:t>STEP 4:</a:t>
            </a:r>
            <a:endParaRPr lang="en-MY" sz="4400" b="1" dirty="0"/>
          </a:p>
        </p:txBody>
      </p:sp>
      <p:sp>
        <p:nvSpPr>
          <p:cNvPr id="3" name="Content Placeholder 2">
            <a:extLst>
              <a:ext uri="{FF2B5EF4-FFF2-40B4-BE49-F238E27FC236}">
                <a16:creationId xmlns:a16="http://schemas.microsoft.com/office/drawing/2014/main" id="{97F696B8-20B9-4FF5-BFE8-737B0F2B009C}"/>
              </a:ext>
            </a:extLst>
          </p:cNvPr>
          <p:cNvSpPr>
            <a:spLocks noGrp="1"/>
          </p:cNvSpPr>
          <p:nvPr>
            <p:ph idx="1"/>
          </p:nvPr>
        </p:nvSpPr>
        <p:spPr/>
        <p:txBody>
          <a:bodyPr>
            <a:normAutofit/>
          </a:bodyPr>
          <a:lstStyle/>
          <a:p>
            <a:r>
              <a:rPr lang="en-US" sz="2800" dirty="0"/>
              <a:t>Click the </a:t>
            </a:r>
            <a:r>
              <a:rPr lang="en-US" sz="2800" b="1" dirty="0"/>
              <a:t>Page Number</a:t>
            </a:r>
            <a:r>
              <a:rPr lang="en-US" sz="2800" dirty="0"/>
              <a:t> command. In the menu that appears, select </a:t>
            </a:r>
            <a:r>
              <a:rPr lang="en-US" sz="2800" b="1" dirty="0"/>
              <a:t>Format Page Numbers</a:t>
            </a:r>
            <a:r>
              <a:rPr lang="en-US" sz="2800" dirty="0"/>
              <a:t>.</a:t>
            </a:r>
            <a:endParaRPr lang="en-MY" sz="2800" dirty="0"/>
          </a:p>
        </p:txBody>
      </p:sp>
      <p:pic>
        <p:nvPicPr>
          <p:cNvPr id="5" name="Picture 4">
            <a:extLst>
              <a:ext uri="{FF2B5EF4-FFF2-40B4-BE49-F238E27FC236}">
                <a16:creationId xmlns:a16="http://schemas.microsoft.com/office/drawing/2014/main" id="{136FE888-9D9A-4B4D-8172-2041410164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2466349"/>
            <a:ext cx="4648200" cy="4150178"/>
          </a:xfrm>
          <a:prstGeom prst="rect">
            <a:avLst/>
          </a:prstGeom>
        </p:spPr>
      </p:pic>
      <p:pic>
        <p:nvPicPr>
          <p:cNvPr id="8" name="Google Shape;106;p2"/>
          <p:cNvPicPr preferRelativeResize="0"/>
          <p:nvPr/>
        </p:nvPicPr>
        <p:blipFill rotWithShape="1">
          <a:blip r:embed="rId3">
            <a:alphaModFix/>
          </a:blip>
          <a:srcRect/>
          <a:stretch/>
        </p:blipFill>
        <p:spPr>
          <a:xfrm>
            <a:off x="9906000" y="141865"/>
            <a:ext cx="2142870" cy="513140"/>
          </a:xfrm>
          <a:prstGeom prst="rect">
            <a:avLst/>
          </a:prstGeom>
          <a:noFill/>
          <a:ln>
            <a:noFill/>
          </a:ln>
        </p:spPr>
      </p:pic>
      <p:grpSp>
        <p:nvGrpSpPr>
          <p:cNvPr id="4" name="Group 3">
            <a:extLst>
              <a:ext uri="{FF2B5EF4-FFF2-40B4-BE49-F238E27FC236}">
                <a16:creationId xmlns:a16="http://schemas.microsoft.com/office/drawing/2014/main" id="{AD6EE734-61D7-63BE-E725-695477A581A9}"/>
              </a:ext>
            </a:extLst>
          </p:cNvPr>
          <p:cNvGrpSpPr/>
          <p:nvPr/>
        </p:nvGrpSpPr>
        <p:grpSpPr>
          <a:xfrm>
            <a:off x="76200" y="6400800"/>
            <a:ext cx="2362200" cy="430943"/>
            <a:chOff x="4586052" y="6083722"/>
            <a:chExt cx="2933978" cy="629881"/>
          </a:xfrm>
        </p:grpSpPr>
        <p:pic>
          <p:nvPicPr>
            <p:cNvPr id="6" name="Picture 4">
              <a:extLst>
                <a:ext uri="{FF2B5EF4-FFF2-40B4-BE49-F238E27FC236}">
                  <a16:creationId xmlns:a16="http://schemas.microsoft.com/office/drawing/2014/main" id="{BF20C096-371D-AFE6-1D51-34F43DF842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close-up of a label&#10;&#10;Description automatically generated">
              <a:extLst>
                <a:ext uri="{FF2B5EF4-FFF2-40B4-BE49-F238E27FC236}">
                  <a16:creationId xmlns:a16="http://schemas.microsoft.com/office/drawing/2014/main" id="{3BB56835-DF98-84A5-F8C9-0EFBBD6D94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41384637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5A78A-DA53-4B58-AC92-C85949A1D7D2}"/>
              </a:ext>
            </a:extLst>
          </p:cNvPr>
          <p:cNvSpPr>
            <a:spLocks noGrp="1"/>
          </p:cNvSpPr>
          <p:nvPr>
            <p:ph type="title"/>
          </p:nvPr>
        </p:nvSpPr>
        <p:spPr>
          <a:xfrm>
            <a:off x="990600" y="840094"/>
            <a:ext cx="10515600" cy="1325563"/>
          </a:xfrm>
        </p:spPr>
        <p:txBody>
          <a:bodyPr>
            <a:normAutofit/>
          </a:bodyPr>
          <a:lstStyle/>
          <a:p>
            <a:r>
              <a:rPr lang="en-US" sz="4400" b="1" dirty="0"/>
              <a:t>STEP 5:</a:t>
            </a:r>
            <a:endParaRPr lang="en-MY" sz="4400" b="1" dirty="0"/>
          </a:p>
        </p:txBody>
      </p:sp>
      <p:sp>
        <p:nvSpPr>
          <p:cNvPr id="3" name="Content Placeholder 2">
            <a:extLst>
              <a:ext uri="{FF2B5EF4-FFF2-40B4-BE49-F238E27FC236}">
                <a16:creationId xmlns:a16="http://schemas.microsoft.com/office/drawing/2014/main" id="{4C635E3A-251E-4505-B5BA-FCC13E48E171}"/>
              </a:ext>
            </a:extLst>
          </p:cNvPr>
          <p:cNvSpPr>
            <a:spLocks noGrp="1"/>
          </p:cNvSpPr>
          <p:nvPr>
            <p:ph idx="1"/>
          </p:nvPr>
        </p:nvSpPr>
        <p:spPr>
          <a:xfrm>
            <a:off x="1143000" y="1895281"/>
            <a:ext cx="10363200" cy="4351338"/>
          </a:xfrm>
        </p:spPr>
        <p:txBody>
          <a:bodyPr>
            <a:normAutofit/>
          </a:bodyPr>
          <a:lstStyle/>
          <a:p>
            <a:r>
              <a:rPr lang="en-US" sz="2800" dirty="0"/>
              <a:t>A dialog box will appear. Click the </a:t>
            </a:r>
            <a:r>
              <a:rPr lang="en-US" sz="2800" b="1" dirty="0"/>
              <a:t>Start at:</a:t>
            </a:r>
            <a:r>
              <a:rPr lang="en-US" sz="2800" dirty="0"/>
              <a:t> button. By default, it will start at </a:t>
            </a:r>
            <a:r>
              <a:rPr lang="en-US" sz="2800" b="1" dirty="0"/>
              <a:t>1</a:t>
            </a:r>
            <a:r>
              <a:rPr lang="en-US" sz="2800" dirty="0"/>
              <a:t>. If you want, you can change the number. When you're done, click </a:t>
            </a:r>
            <a:r>
              <a:rPr lang="en-US" sz="2800" b="1" dirty="0"/>
              <a:t>OK</a:t>
            </a:r>
            <a:r>
              <a:rPr lang="en-US" sz="2800" dirty="0"/>
              <a:t>.</a:t>
            </a:r>
            <a:endParaRPr lang="en-MY" sz="2800" dirty="0"/>
          </a:p>
        </p:txBody>
      </p:sp>
      <p:pic>
        <p:nvPicPr>
          <p:cNvPr id="5" name="Picture 4">
            <a:extLst>
              <a:ext uri="{FF2B5EF4-FFF2-40B4-BE49-F238E27FC236}">
                <a16:creationId xmlns:a16="http://schemas.microsoft.com/office/drawing/2014/main" id="{0A413114-1B15-4A3B-9843-B9C584219B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2772306"/>
            <a:ext cx="3547712" cy="3833160"/>
          </a:xfrm>
          <a:prstGeom prst="rect">
            <a:avLst/>
          </a:prstGeom>
        </p:spPr>
      </p:pic>
      <p:pic>
        <p:nvPicPr>
          <p:cNvPr id="8" name="Google Shape;106;p2"/>
          <p:cNvPicPr preferRelativeResize="0"/>
          <p:nvPr/>
        </p:nvPicPr>
        <p:blipFill rotWithShape="1">
          <a:blip r:embed="rId3">
            <a:alphaModFix/>
          </a:blip>
          <a:srcRect/>
          <a:stretch/>
        </p:blipFill>
        <p:spPr>
          <a:xfrm>
            <a:off x="9906000" y="141865"/>
            <a:ext cx="2142870" cy="513140"/>
          </a:xfrm>
          <a:prstGeom prst="rect">
            <a:avLst/>
          </a:prstGeom>
          <a:noFill/>
          <a:ln>
            <a:noFill/>
          </a:ln>
        </p:spPr>
      </p:pic>
      <p:grpSp>
        <p:nvGrpSpPr>
          <p:cNvPr id="4" name="Group 3">
            <a:extLst>
              <a:ext uri="{FF2B5EF4-FFF2-40B4-BE49-F238E27FC236}">
                <a16:creationId xmlns:a16="http://schemas.microsoft.com/office/drawing/2014/main" id="{A05F04CB-0C80-F15A-312E-6204BA2AD09F}"/>
              </a:ext>
            </a:extLst>
          </p:cNvPr>
          <p:cNvGrpSpPr/>
          <p:nvPr/>
        </p:nvGrpSpPr>
        <p:grpSpPr>
          <a:xfrm>
            <a:off x="76200" y="6400800"/>
            <a:ext cx="2362200" cy="430943"/>
            <a:chOff x="4586052" y="6083722"/>
            <a:chExt cx="2933978" cy="629881"/>
          </a:xfrm>
        </p:grpSpPr>
        <p:pic>
          <p:nvPicPr>
            <p:cNvPr id="6" name="Picture 4">
              <a:extLst>
                <a:ext uri="{FF2B5EF4-FFF2-40B4-BE49-F238E27FC236}">
                  <a16:creationId xmlns:a16="http://schemas.microsoft.com/office/drawing/2014/main" id="{301E572B-C762-03AA-0BF6-D753CF9B50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close-up of a label&#10;&#10;Description automatically generated">
              <a:extLst>
                <a:ext uri="{FF2B5EF4-FFF2-40B4-BE49-F238E27FC236}">
                  <a16:creationId xmlns:a16="http://schemas.microsoft.com/office/drawing/2014/main" id="{D2EA9DDC-C4CC-DFE8-DC63-8F960BE990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1698368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3" name="Google Shape;106;p2"/>
          <p:cNvPicPr preferRelativeResize="0"/>
          <p:nvPr/>
        </p:nvPicPr>
        <p:blipFill rotWithShape="1">
          <a:blip r:embed="rId2">
            <a:alphaModFix/>
          </a:blip>
          <a:srcRect/>
          <a:stretch/>
        </p:blipFill>
        <p:spPr>
          <a:xfrm>
            <a:off x="9906000" y="141865"/>
            <a:ext cx="2142870" cy="513140"/>
          </a:xfrm>
          <a:prstGeom prst="rect">
            <a:avLst/>
          </a:prstGeom>
          <a:noFill/>
          <a:ln>
            <a:noFill/>
          </a:ln>
        </p:spPr>
      </p:pic>
      <p:sp>
        <p:nvSpPr>
          <p:cNvPr id="2" name="Content Placeholder 2">
            <a:extLst>
              <a:ext uri="{FF2B5EF4-FFF2-40B4-BE49-F238E27FC236}">
                <a16:creationId xmlns:a16="http://schemas.microsoft.com/office/drawing/2014/main" id="{D0A5B198-8835-6544-5C6A-161CDBCB3E17}"/>
              </a:ext>
            </a:extLst>
          </p:cNvPr>
          <p:cNvSpPr txBox="1">
            <a:spLocks/>
          </p:cNvSpPr>
          <p:nvPr/>
        </p:nvSpPr>
        <p:spPr>
          <a:xfrm>
            <a:off x="2667000" y="655005"/>
            <a:ext cx="6553200" cy="620075"/>
          </a:xfrm>
          <a:prstGeom prst="rect">
            <a:avLst/>
          </a:prstGeom>
        </p:spPr>
        <p:txBody>
          <a:bodyPr anchor="t">
            <a:normAutofit/>
          </a:bodyPr>
          <a:lstStyle>
            <a:lvl1pPr marL="18288" indent="0" algn="l" rtl="0" eaLnBrk="1" latinLnBrk="0" hangingPunct="1">
              <a:lnSpc>
                <a:spcPts val="2300"/>
              </a:lnSpc>
              <a:spcBef>
                <a:spcPts val="0"/>
              </a:spcBef>
              <a:buClr>
                <a:schemeClr val="accent1"/>
              </a:buClr>
              <a:buSzPct val="80000"/>
              <a:buFont typeface="Wingdings 2"/>
              <a:buNone/>
              <a:defRPr kumimoji="0" sz="2000" kern="1200">
                <a:solidFill>
                  <a:schemeClr val="tx2">
                    <a:shade val="30000"/>
                    <a:satMod val="150000"/>
                  </a:schemeClr>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None/>
              <a:defRPr kumimoji="0" sz="1800" kern="1200">
                <a:solidFill>
                  <a:schemeClr val="tx1">
                    <a:tint val="75000"/>
                  </a:schemeClr>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None/>
              <a:defRPr kumimoji="0" sz="1600" kern="1200">
                <a:solidFill>
                  <a:schemeClr val="tx1">
                    <a:tint val="75000"/>
                  </a:schemeClr>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None/>
              <a:defRPr kumimoji="0" sz="1400" kern="1200">
                <a:solidFill>
                  <a:schemeClr val="tx1">
                    <a:tint val="75000"/>
                  </a:schemeClr>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None/>
              <a:defRPr kumimoji="0" sz="1400" kern="1200">
                <a:solidFill>
                  <a:schemeClr val="tx1">
                    <a:tint val="75000"/>
                  </a:schemeClr>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ctr"/>
            <a:r>
              <a:rPr lang="en-US" sz="4000" b="1" dirty="0">
                <a:latin typeface="Arial" panose="020B0604020202020204" pitchFamily="34" charset="0"/>
                <a:cs typeface="Arial" panose="020B0604020202020204" pitchFamily="34" charset="0"/>
              </a:rPr>
              <a:t>ONE STOP CENTER</a:t>
            </a:r>
          </a:p>
        </p:txBody>
      </p:sp>
      <p:sp>
        <p:nvSpPr>
          <p:cNvPr id="5" name="Content Placeholder 2">
            <a:extLst>
              <a:ext uri="{FF2B5EF4-FFF2-40B4-BE49-F238E27FC236}">
                <a16:creationId xmlns:a16="http://schemas.microsoft.com/office/drawing/2014/main" id="{05C857D0-6438-B731-B0FB-6A7F3C9290CB}"/>
              </a:ext>
            </a:extLst>
          </p:cNvPr>
          <p:cNvSpPr txBox="1">
            <a:spLocks/>
          </p:cNvSpPr>
          <p:nvPr/>
        </p:nvSpPr>
        <p:spPr>
          <a:xfrm>
            <a:off x="542222" y="1361440"/>
            <a:ext cx="4563178" cy="2829560"/>
          </a:xfrm>
          <a:prstGeom prst="rect">
            <a:avLst/>
          </a:prstGeom>
        </p:spPr>
        <p:txBody>
          <a:bodyPr anchor="t">
            <a:normAutofit/>
          </a:bodyPr>
          <a:lstStyle>
            <a:lvl1pPr marL="18288" indent="0" algn="l" rtl="0" eaLnBrk="1" latinLnBrk="0" hangingPunct="1">
              <a:lnSpc>
                <a:spcPts val="2300"/>
              </a:lnSpc>
              <a:spcBef>
                <a:spcPts val="0"/>
              </a:spcBef>
              <a:buClr>
                <a:schemeClr val="accent1"/>
              </a:buClr>
              <a:buSzPct val="80000"/>
              <a:buFont typeface="Wingdings 2"/>
              <a:buNone/>
              <a:defRPr kumimoji="0" sz="2000" kern="1200">
                <a:solidFill>
                  <a:schemeClr val="tx2">
                    <a:shade val="30000"/>
                    <a:satMod val="150000"/>
                  </a:schemeClr>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None/>
              <a:defRPr kumimoji="0" sz="1800" kern="1200">
                <a:solidFill>
                  <a:schemeClr val="tx1">
                    <a:tint val="75000"/>
                  </a:schemeClr>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None/>
              <a:defRPr kumimoji="0" sz="1600" kern="1200">
                <a:solidFill>
                  <a:schemeClr val="tx1">
                    <a:tint val="75000"/>
                  </a:schemeClr>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None/>
              <a:defRPr kumimoji="0" sz="1400" kern="1200">
                <a:solidFill>
                  <a:schemeClr val="tx1">
                    <a:tint val="75000"/>
                  </a:schemeClr>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None/>
              <a:defRPr kumimoji="0" sz="1400" kern="1200">
                <a:solidFill>
                  <a:schemeClr val="tx1">
                    <a:tint val="75000"/>
                  </a:schemeClr>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sz="2400" dirty="0"/>
              <a:t>Go to EMAIL UITM</a:t>
            </a:r>
          </a:p>
          <a:p>
            <a:pPr marL="361188" indent="-342900">
              <a:buFont typeface="Arial" panose="020B0604020202020204" pitchFamily="34" charset="0"/>
              <a:buChar char="•"/>
            </a:pPr>
            <a:r>
              <a:rPr lang="en-US" sz="2000" dirty="0">
                <a:hlinkClick r:id="rId3"/>
              </a:rPr>
              <a:t>https://mail.uitm.edu.my/</a:t>
            </a:r>
            <a:endParaRPr lang="en-US" sz="2000" dirty="0"/>
          </a:p>
        </p:txBody>
      </p:sp>
      <p:pic>
        <p:nvPicPr>
          <p:cNvPr id="9" name="Picture 8">
            <a:extLst>
              <a:ext uri="{FF2B5EF4-FFF2-40B4-BE49-F238E27FC236}">
                <a16:creationId xmlns:a16="http://schemas.microsoft.com/office/drawing/2014/main" id="{99ADC6C4-472E-CE05-44E0-235D8AA96C83}"/>
              </a:ext>
            </a:extLst>
          </p:cNvPr>
          <p:cNvPicPr>
            <a:picLocks noChangeAspect="1"/>
          </p:cNvPicPr>
          <p:nvPr/>
        </p:nvPicPr>
        <p:blipFill>
          <a:blip r:embed="rId4"/>
          <a:stretch>
            <a:fillRect/>
          </a:stretch>
        </p:blipFill>
        <p:spPr>
          <a:xfrm>
            <a:off x="3705461" y="1331437"/>
            <a:ext cx="8486539" cy="3787196"/>
          </a:xfrm>
          <a:prstGeom prst="rect">
            <a:avLst/>
          </a:prstGeom>
        </p:spPr>
      </p:pic>
      <p:pic>
        <p:nvPicPr>
          <p:cNvPr id="11" name="Picture 10">
            <a:extLst>
              <a:ext uri="{FF2B5EF4-FFF2-40B4-BE49-F238E27FC236}">
                <a16:creationId xmlns:a16="http://schemas.microsoft.com/office/drawing/2014/main" id="{70D0D962-F2BD-B234-145A-54F6D16C0519}"/>
              </a:ext>
            </a:extLst>
          </p:cNvPr>
          <p:cNvPicPr>
            <a:picLocks noChangeAspect="1"/>
          </p:cNvPicPr>
          <p:nvPr/>
        </p:nvPicPr>
        <p:blipFill>
          <a:blip r:embed="rId5"/>
          <a:stretch>
            <a:fillRect/>
          </a:stretch>
        </p:blipFill>
        <p:spPr>
          <a:xfrm>
            <a:off x="23783" y="4236945"/>
            <a:ext cx="9196417" cy="1876089"/>
          </a:xfrm>
          <a:prstGeom prst="rect">
            <a:avLst/>
          </a:prstGeom>
        </p:spPr>
      </p:pic>
      <p:grpSp>
        <p:nvGrpSpPr>
          <p:cNvPr id="3" name="Group 2">
            <a:extLst>
              <a:ext uri="{FF2B5EF4-FFF2-40B4-BE49-F238E27FC236}">
                <a16:creationId xmlns:a16="http://schemas.microsoft.com/office/drawing/2014/main" id="{82CD5074-3D82-0E20-1FB7-3FE64835C5F0}"/>
              </a:ext>
            </a:extLst>
          </p:cNvPr>
          <p:cNvGrpSpPr/>
          <p:nvPr/>
        </p:nvGrpSpPr>
        <p:grpSpPr>
          <a:xfrm>
            <a:off x="76200" y="6400800"/>
            <a:ext cx="2362200" cy="430943"/>
            <a:chOff x="4586052" y="6083722"/>
            <a:chExt cx="2933978" cy="629881"/>
          </a:xfrm>
        </p:grpSpPr>
        <p:pic>
          <p:nvPicPr>
            <p:cNvPr id="4" name="Picture 4">
              <a:extLst>
                <a:ext uri="{FF2B5EF4-FFF2-40B4-BE49-F238E27FC236}">
                  <a16:creationId xmlns:a16="http://schemas.microsoft.com/office/drawing/2014/main" id="{9A379ED9-E774-32D4-15CA-766A6311123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up of a label&#10;&#10;Description automatically generated">
              <a:extLst>
                <a:ext uri="{FF2B5EF4-FFF2-40B4-BE49-F238E27FC236}">
                  <a16:creationId xmlns:a16="http://schemas.microsoft.com/office/drawing/2014/main" id="{8B6A3373-840A-F74E-C024-5435E61CAE0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19576914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1FCDC-2012-453D-BF72-E93D2AFF3A43}"/>
              </a:ext>
            </a:extLst>
          </p:cNvPr>
          <p:cNvSpPr>
            <a:spLocks noGrp="1"/>
          </p:cNvSpPr>
          <p:nvPr>
            <p:ph type="title"/>
          </p:nvPr>
        </p:nvSpPr>
        <p:spPr>
          <a:xfrm>
            <a:off x="815741" y="650699"/>
            <a:ext cx="10515600" cy="1325563"/>
          </a:xfrm>
        </p:spPr>
        <p:txBody>
          <a:bodyPr>
            <a:normAutofit/>
          </a:bodyPr>
          <a:lstStyle/>
          <a:p>
            <a:r>
              <a:rPr lang="en-US" sz="4400" b="1" dirty="0"/>
              <a:t>STEP 6:</a:t>
            </a:r>
            <a:endParaRPr lang="en-MY" sz="4400" b="1" dirty="0"/>
          </a:p>
        </p:txBody>
      </p:sp>
      <p:sp>
        <p:nvSpPr>
          <p:cNvPr id="3" name="Content Placeholder 2">
            <a:extLst>
              <a:ext uri="{FF2B5EF4-FFF2-40B4-BE49-F238E27FC236}">
                <a16:creationId xmlns:a16="http://schemas.microsoft.com/office/drawing/2014/main" id="{12628482-1C6F-4430-93CE-E8D3AAED2401}"/>
              </a:ext>
            </a:extLst>
          </p:cNvPr>
          <p:cNvSpPr>
            <a:spLocks noGrp="1"/>
          </p:cNvSpPr>
          <p:nvPr>
            <p:ph idx="1"/>
          </p:nvPr>
        </p:nvSpPr>
        <p:spPr>
          <a:xfrm>
            <a:off x="990600" y="1708545"/>
            <a:ext cx="7886700" cy="4729163"/>
          </a:xfrm>
        </p:spPr>
        <p:txBody>
          <a:bodyPr>
            <a:normAutofit/>
          </a:bodyPr>
          <a:lstStyle/>
          <a:p>
            <a:r>
              <a:rPr lang="en-US" sz="2800" dirty="0"/>
              <a:t>The page numbering will restart.</a:t>
            </a:r>
            <a:endParaRPr lang="en-MY" sz="2800" dirty="0"/>
          </a:p>
        </p:txBody>
      </p:sp>
      <p:pic>
        <p:nvPicPr>
          <p:cNvPr id="5" name="Picture 4">
            <a:extLst>
              <a:ext uri="{FF2B5EF4-FFF2-40B4-BE49-F238E27FC236}">
                <a16:creationId xmlns:a16="http://schemas.microsoft.com/office/drawing/2014/main" id="{21442D0C-595F-4448-849E-356A02CB37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4952" y="2247942"/>
            <a:ext cx="7542787" cy="4157663"/>
          </a:xfrm>
          <a:prstGeom prst="rect">
            <a:avLst/>
          </a:prstGeom>
        </p:spPr>
      </p:pic>
      <p:sp>
        <p:nvSpPr>
          <p:cNvPr id="6" name="Rectangle 5">
            <a:extLst>
              <a:ext uri="{FF2B5EF4-FFF2-40B4-BE49-F238E27FC236}">
                <a16:creationId xmlns:a16="http://schemas.microsoft.com/office/drawing/2014/main" id="{4FBF947D-91CC-4E1E-A104-C4D98EE5987C}"/>
              </a:ext>
            </a:extLst>
          </p:cNvPr>
          <p:cNvSpPr/>
          <p:nvPr/>
        </p:nvSpPr>
        <p:spPr>
          <a:xfrm>
            <a:off x="8305800" y="6496689"/>
            <a:ext cx="4572000" cy="246221"/>
          </a:xfrm>
          <a:prstGeom prst="rect">
            <a:avLst/>
          </a:prstGeom>
        </p:spPr>
        <p:txBody>
          <a:bodyPr>
            <a:spAutoFit/>
          </a:bodyPr>
          <a:lstStyle/>
          <a:p>
            <a:r>
              <a:rPr lang="en-MY" sz="1000" dirty="0"/>
              <a:t>https://edu.gcfglobal.org/en/word2016/page-numbers/1/#</a:t>
            </a:r>
          </a:p>
        </p:txBody>
      </p:sp>
      <p:pic>
        <p:nvPicPr>
          <p:cNvPr id="9" name="Google Shape;106;p2"/>
          <p:cNvPicPr preferRelativeResize="0"/>
          <p:nvPr/>
        </p:nvPicPr>
        <p:blipFill rotWithShape="1">
          <a:blip r:embed="rId3">
            <a:alphaModFix/>
          </a:blip>
          <a:srcRect/>
          <a:stretch/>
        </p:blipFill>
        <p:spPr>
          <a:xfrm>
            <a:off x="9906000" y="141865"/>
            <a:ext cx="2142870" cy="513140"/>
          </a:xfrm>
          <a:prstGeom prst="rect">
            <a:avLst/>
          </a:prstGeom>
          <a:noFill/>
          <a:ln>
            <a:noFill/>
          </a:ln>
        </p:spPr>
      </p:pic>
      <p:grpSp>
        <p:nvGrpSpPr>
          <p:cNvPr id="4" name="Group 3">
            <a:extLst>
              <a:ext uri="{FF2B5EF4-FFF2-40B4-BE49-F238E27FC236}">
                <a16:creationId xmlns:a16="http://schemas.microsoft.com/office/drawing/2014/main" id="{26452030-FF07-6DBC-8DCF-55F56FCF4FEE}"/>
              </a:ext>
            </a:extLst>
          </p:cNvPr>
          <p:cNvGrpSpPr/>
          <p:nvPr/>
        </p:nvGrpSpPr>
        <p:grpSpPr>
          <a:xfrm>
            <a:off x="76200" y="6400800"/>
            <a:ext cx="2362200" cy="430943"/>
            <a:chOff x="4586052" y="6083722"/>
            <a:chExt cx="2933978" cy="629881"/>
          </a:xfrm>
        </p:grpSpPr>
        <p:pic>
          <p:nvPicPr>
            <p:cNvPr id="7" name="Picture 4">
              <a:extLst>
                <a:ext uri="{FF2B5EF4-FFF2-40B4-BE49-F238E27FC236}">
                  <a16:creationId xmlns:a16="http://schemas.microsoft.com/office/drawing/2014/main" id="{4F747A79-963D-F3D3-FCEF-A08F0727AF0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close-up of a label&#10;&#10;Description automatically generated">
              <a:extLst>
                <a:ext uri="{FF2B5EF4-FFF2-40B4-BE49-F238E27FC236}">
                  <a16:creationId xmlns:a16="http://schemas.microsoft.com/office/drawing/2014/main" id="{9FA1103A-D019-ED71-6DA5-EF8C237C65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14829491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71EA4-8DCC-4348-804D-5F81EA100230}"/>
              </a:ext>
            </a:extLst>
          </p:cNvPr>
          <p:cNvSpPr>
            <a:spLocks noGrp="1"/>
          </p:cNvSpPr>
          <p:nvPr>
            <p:ph type="title"/>
          </p:nvPr>
        </p:nvSpPr>
        <p:spPr>
          <a:xfrm>
            <a:off x="1219200" y="754743"/>
            <a:ext cx="9906000" cy="1325563"/>
          </a:xfrm>
        </p:spPr>
        <p:txBody>
          <a:bodyPr>
            <a:normAutofit/>
          </a:bodyPr>
          <a:lstStyle/>
          <a:p>
            <a:pPr algn="ctr"/>
            <a:r>
              <a:rPr lang="en-US" sz="4400" b="1" dirty="0"/>
              <a:t>HOW TO CREATE A BIBLIOGRAPHY OR WORKS CITED PAGE IN WORD</a:t>
            </a:r>
            <a:endParaRPr lang="en-MY" sz="4400" b="1" dirty="0"/>
          </a:p>
        </p:txBody>
      </p:sp>
      <p:sp>
        <p:nvSpPr>
          <p:cNvPr id="3" name="Content Placeholder 2">
            <a:extLst>
              <a:ext uri="{FF2B5EF4-FFF2-40B4-BE49-F238E27FC236}">
                <a16:creationId xmlns:a16="http://schemas.microsoft.com/office/drawing/2014/main" id="{B61740B7-1D64-437B-9F31-23BE1C15CF63}"/>
              </a:ext>
            </a:extLst>
          </p:cNvPr>
          <p:cNvSpPr>
            <a:spLocks noGrp="1"/>
          </p:cNvSpPr>
          <p:nvPr>
            <p:ph idx="1"/>
          </p:nvPr>
        </p:nvSpPr>
        <p:spPr>
          <a:xfrm>
            <a:off x="1066800" y="2141536"/>
            <a:ext cx="10439400" cy="4351338"/>
          </a:xfrm>
        </p:spPr>
        <p:txBody>
          <a:bodyPr>
            <a:normAutofit/>
          </a:bodyPr>
          <a:lstStyle/>
          <a:p>
            <a:pPr algn="just"/>
            <a:r>
              <a:rPr lang="en-US" sz="2400" dirty="0"/>
              <a:t>If you need to write a research paper, chances are you'll also be required to include a </a:t>
            </a:r>
            <a:r>
              <a:rPr lang="en-US" sz="2400" b="1" dirty="0"/>
              <a:t>bibliography</a:t>
            </a:r>
            <a:r>
              <a:rPr lang="en-US" sz="2400" dirty="0"/>
              <a:t>. Or you might be asked to include a </a:t>
            </a:r>
            <a:r>
              <a:rPr lang="en-US" sz="2400" b="1" dirty="0"/>
              <a:t>works cited page</a:t>
            </a:r>
            <a:r>
              <a:rPr lang="en-US" sz="2400" dirty="0"/>
              <a:t> or a </a:t>
            </a:r>
            <a:r>
              <a:rPr lang="en-US" sz="2400" b="1" dirty="0"/>
              <a:t>list of references</a:t>
            </a:r>
            <a:r>
              <a:rPr lang="en-US" sz="2400" dirty="0"/>
              <a:t>. These are all just different names for the same thing: a list of </a:t>
            </a:r>
            <a:r>
              <a:rPr lang="en-US" sz="2400" b="1" dirty="0"/>
              <a:t>sources</a:t>
            </a:r>
            <a:r>
              <a:rPr lang="en-US" sz="2400" dirty="0"/>
              <a:t>—such as books, articles, or even websites—that you used to research and write your paper. A bibliography makes it easy for someone else to see where you found your information. A short bibliography might look something like this:</a:t>
            </a:r>
            <a:endParaRPr lang="en-MY" sz="2400" dirty="0"/>
          </a:p>
        </p:txBody>
      </p:sp>
      <p:pic>
        <p:nvPicPr>
          <p:cNvPr id="5" name="Picture 4">
            <a:extLst>
              <a:ext uri="{FF2B5EF4-FFF2-40B4-BE49-F238E27FC236}">
                <a16:creationId xmlns:a16="http://schemas.microsoft.com/office/drawing/2014/main" id="{F458EC30-F63C-4FD3-AAAF-E3FE56326D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2188" y="4343401"/>
            <a:ext cx="7327624" cy="1572595"/>
          </a:xfrm>
          <a:prstGeom prst="rect">
            <a:avLst/>
          </a:prstGeom>
        </p:spPr>
      </p:pic>
      <p:pic>
        <p:nvPicPr>
          <p:cNvPr id="8" name="Google Shape;106;p2"/>
          <p:cNvPicPr preferRelativeResize="0"/>
          <p:nvPr/>
        </p:nvPicPr>
        <p:blipFill rotWithShape="1">
          <a:blip r:embed="rId3">
            <a:alphaModFix/>
          </a:blip>
          <a:srcRect/>
          <a:stretch/>
        </p:blipFill>
        <p:spPr>
          <a:xfrm>
            <a:off x="9906000" y="141865"/>
            <a:ext cx="2142870" cy="513140"/>
          </a:xfrm>
          <a:prstGeom prst="rect">
            <a:avLst/>
          </a:prstGeom>
          <a:noFill/>
          <a:ln>
            <a:noFill/>
          </a:ln>
        </p:spPr>
      </p:pic>
      <p:grpSp>
        <p:nvGrpSpPr>
          <p:cNvPr id="4" name="Group 3">
            <a:extLst>
              <a:ext uri="{FF2B5EF4-FFF2-40B4-BE49-F238E27FC236}">
                <a16:creationId xmlns:a16="http://schemas.microsoft.com/office/drawing/2014/main" id="{4072D2C4-7B56-A260-438B-8461B0C22D8F}"/>
              </a:ext>
            </a:extLst>
          </p:cNvPr>
          <p:cNvGrpSpPr/>
          <p:nvPr/>
        </p:nvGrpSpPr>
        <p:grpSpPr>
          <a:xfrm>
            <a:off x="76200" y="6400800"/>
            <a:ext cx="2362200" cy="430943"/>
            <a:chOff x="4586052" y="6083722"/>
            <a:chExt cx="2933978" cy="629881"/>
          </a:xfrm>
        </p:grpSpPr>
        <p:pic>
          <p:nvPicPr>
            <p:cNvPr id="6" name="Picture 4">
              <a:extLst>
                <a:ext uri="{FF2B5EF4-FFF2-40B4-BE49-F238E27FC236}">
                  <a16:creationId xmlns:a16="http://schemas.microsoft.com/office/drawing/2014/main" id="{3B9515BD-CD1E-C704-3171-1E94EC741B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close-up of a label&#10;&#10;Description automatically generated">
              <a:extLst>
                <a:ext uri="{FF2B5EF4-FFF2-40B4-BE49-F238E27FC236}">
                  <a16:creationId xmlns:a16="http://schemas.microsoft.com/office/drawing/2014/main" id="{D227ACCF-B5D8-2154-9395-32ADDE603F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31139443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9CD56-BFDB-4694-8E10-6A6AE317AEB7}"/>
              </a:ext>
            </a:extLst>
          </p:cNvPr>
          <p:cNvSpPr>
            <a:spLocks noGrp="1"/>
          </p:cNvSpPr>
          <p:nvPr>
            <p:ph type="title"/>
          </p:nvPr>
        </p:nvSpPr>
        <p:spPr>
          <a:xfrm>
            <a:off x="990600" y="694153"/>
            <a:ext cx="10515600" cy="1325563"/>
          </a:xfrm>
        </p:spPr>
        <p:txBody>
          <a:bodyPr>
            <a:normAutofit/>
          </a:bodyPr>
          <a:lstStyle/>
          <a:p>
            <a:r>
              <a:rPr lang="en-US" sz="4400" b="1" dirty="0"/>
              <a:t>STEP 1: CHOOSE A REFERENCE STYLE</a:t>
            </a:r>
            <a:br>
              <a:rPr lang="en-US" sz="4400" b="1" dirty="0"/>
            </a:br>
            <a:endParaRPr lang="en-MY" sz="4400" b="1" dirty="0"/>
          </a:p>
        </p:txBody>
      </p:sp>
      <p:sp>
        <p:nvSpPr>
          <p:cNvPr id="3" name="Content Placeholder 2">
            <a:extLst>
              <a:ext uri="{FF2B5EF4-FFF2-40B4-BE49-F238E27FC236}">
                <a16:creationId xmlns:a16="http://schemas.microsoft.com/office/drawing/2014/main" id="{C2F7B69C-B1D0-4879-B5D9-D70F011F376B}"/>
              </a:ext>
            </a:extLst>
          </p:cNvPr>
          <p:cNvSpPr>
            <a:spLocks noGrp="1"/>
          </p:cNvSpPr>
          <p:nvPr>
            <p:ph idx="1"/>
          </p:nvPr>
        </p:nvSpPr>
        <p:spPr>
          <a:xfrm>
            <a:off x="1043706" y="1402557"/>
            <a:ext cx="6347694" cy="4351338"/>
          </a:xfrm>
        </p:spPr>
        <p:txBody>
          <a:bodyPr>
            <a:noAutofit/>
          </a:bodyPr>
          <a:lstStyle/>
          <a:p>
            <a:pPr algn="just" fontAlgn="base"/>
            <a:r>
              <a:rPr lang="en-US" sz="2400" dirty="0"/>
              <a:t>When you're creating a bibliography, you'll need to follow the guidelines of the required </a:t>
            </a:r>
            <a:r>
              <a:rPr lang="en-US" sz="2400" b="1" dirty="0"/>
              <a:t>style guide</a:t>
            </a:r>
            <a:r>
              <a:rPr lang="en-US" sz="2400" dirty="0"/>
              <a:t>. Different academic disciplines use their own styles guides, such as </a:t>
            </a:r>
            <a:r>
              <a:rPr lang="en-US" sz="2400" b="1" dirty="0"/>
              <a:t>MLA</a:t>
            </a:r>
            <a:r>
              <a:rPr lang="en-US" sz="2400" dirty="0"/>
              <a:t>, </a:t>
            </a:r>
            <a:r>
              <a:rPr lang="en-US" sz="2400" b="1" dirty="0"/>
              <a:t>APA</a:t>
            </a:r>
            <a:r>
              <a:rPr lang="en-US" sz="2400" dirty="0"/>
              <a:t>, and</a:t>
            </a:r>
            <a:r>
              <a:rPr lang="en-US" sz="2400" b="1" dirty="0"/>
              <a:t> Chicago</a:t>
            </a:r>
            <a:r>
              <a:rPr lang="en-US" sz="2400" dirty="0"/>
              <a:t>. Fortunately, Word comes with several </a:t>
            </a:r>
            <a:r>
              <a:rPr lang="en-US" sz="2400" b="1" dirty="0"/>
              <a:t>built-in</a:t>
            </a:r>
            <a:r>
              <a:rPr lang="en-US" sz="2400" dirty="0"/>
              <a:t> style guides; all you need to do is select the one you want to use, and Word will help you format your bibliography correctly.</a:t>
            </a:r>
          </a:p>
          <a:p>
            <a:pPr algn="just" fontAlgn="base"/>
            <a:r>
              <a:rPr lang="en-US" sz="2400" dirty="0"/>
              <a:t>To do this, click the </a:t>
            </a:r>
            <a:r>
              <a:rPr lang="en-US" sz="2400" b="1" dirty="0"/>
              <a:t>References</a:t>
            </a:r>
            <a:r>
              <a:rPr lang="en-US" sz="2400" dirty="0"/>
              <a:t> tab, then select the desired style in the </a:t>
            </a:r>
            <a:r>
              <a:rPr lang="en-US" sz="2400" b="1" dirty="0"/>
              <a:t>Citations &amp; Bibliography</a:t>
            </a:r>
            <a:r>
              <a:rPr lang="en-US" sz="2400" dirty="0"/>
              <a:t> group.</a:t>
            </a:r>
          </a:p>
          <a:p>
            <a:pPr algn="just" fontAlgn="base"/>
            <a:r>
              <a:rPr lang="en-US" sz="2400" dirty="0"/>
              <a:t>You can use this same method to change the reference style at any time.</a:t>
            </a:r>
          </a:p>
          <a:p>
            <a:pPr algn="just"/>
            <a:endParaRPr lang="en-MY" sz="2400" dirty="0"/>
          </a:p>
        </p:txBody>
      </p:sp>
      <p:pic>
        <p:nvPicPr>
          <p:cNvPr id="5" name="Picture 4">
            <a:extLst>
              <a:ext uri="{FF2B5EF4-FFF2-40B4-BE49-F238E27FC236}">
                <a16:creationId xmlns:a16="http://schemas.microsoft.com/office/drawing/2014/main" id="{83BA1506-C5EA-464B-B2F5-0D9197A601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8711" y="1143001"/>
            <a:ext cx="2799834" cy="4870451"/>
          </a:xfrm>
          <a:prstGeom prst="rect">
            <a:avLst/>
          </a:prstGeom>
        </p:spPr>
      </p:pic>
      <p:pic>
        <p:nvPicPr>
          <p:cNvPr id="8" name="Google Shape;106;p2"/>
          <p:cNvPicPr preferRelativeResize="0"/>
          <p:nvPr/>
        </p:nvPicPr>
        <p:blipFill rotWithShape="1">
          <a:blip r:embed="rId3">
            <a:alphaModFix/>
          </a:blip>
          <a:srcRect/>
          <a:stretch/>
        </p:blipFill>
        <p:spPr>
          <a:xfrm>
            <a:off x="9906000" y="141865"/>
            <a:ext cx="2142870" cy="513140"/>
          </a:xfrm>
          <a:prstGeom prst="rect">
            <a:avLst/>
          </a:prstGeom>
          <a:noFill/>
          <a:ln>
            <a:noFill/>
          </a:ln>
        </p:spPr>
      </p:pic>
      <p:grpSp>
        <p:nvGrpSpPr>
          <p:cNvPr id="4" name="Group 3">
            <a:extLst>
              <a:ext uri="{FF2B5EF4-FFF2-40B4-BE49-F238E27FC236}">
                <a16:creationId xmlns:a16="http://schemas.microsoft.com/office/drawing/2014/main" id="{CEF3EE0B-353F-B15C-854A-EAB380798E53}"/>
              </a:ext>
            </a:extLst>
          </p:cNvPr>
          <p:cNvGrpSpPr/>
          <p:nvPr/>
        </p:nvGrpSpPr>
        <p:grpSpPr>
          <a:xfrm>
            <a:off x="76200" y="6400800"/>
            <a:ext cx="2362200" cy="430943"/>
            <a:chOff x="4586052" y="6083722"/>
            <a:chExt cx="2933978" cy="629881"/>
          </a:xfrm>
        </p:grpSpPr>
        <p:pic>
          <p:nvPicPr>
            <p:cNvPr id="6" name="Picture 4">
              <a:extLst>
                <a:ext uri="{FF2B5EF4-FFF2-40B4-BE49-F238E27FC236}">
                  <a16:creationId xmlns:a16="http://schemas.microsoft.com/office/drawing/2014/main" id="{0A2264AC-C04B-1A92-884E-79F461D34FE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close-up of a label&#10;&#10;Description automatically generated">
              <a:extLst>
                <a:ext uri="{FF2B5EF4-FFF2-40B4-BE49-F238E27FC236}">
                  <a16:creationId xmlns:a16="http://schemas.microsoft.com/office/drawing/2014/main" id="{F4F52769-22B3-6FB0-8FD5-A525178C7A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15814720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FBF34-5EAE-42AF-AE67-516C62D3DA52}"/>
              </a:ext>
            </a:extLst>
          </p:cNvPr>
          <p:cNvSpPr>
            <a:spLocks noGrp="1"/>
          </p:cNvSpPr>
          <p:nvPr>
            <p:ph type="title"/>
          </p:nvPr>
        </p:nvSpPr>
        <p:spPr/>
        <p:txBody>
          <a:bodyPr>
            <a:normAutofit/>
          </a:bodyPr>
          <a:lstStyle/>
          <a:p>
            <a:pPr fontAlgn="base"/>
            <a:r>
              <a:rPr lang="en-US" sz="4400" b="1" dirty="0"/>
              <a:t>STEP 2: ADD CITATIONS AND SOURCES</a:t>
            </a:r>
            <a:endParaRPr lang="en-MY" sz="4400" b="1" dirty="0"/>
          </a:p>
        </p:txBody>
      </p:sp>
      <p:sp>
        <p:nvSpPr>
          <p:cNvPr id="3" name="Content Placeholder 2">
            <a:extLst>
              <a:ext uri="{FF2B5EF4-FFF2-40B4-BE49-F238E27FC236}">
                <a16:creationId xmlns:a16="http://schemas.microsoft.com/office/drawing/2014/main" id="{10C62A03-F229-4B04-A1BF-FD9449982B8C}"/>
              </a:ext>
            </a:extLst>
          </p:cNvPr>
          <p:cNvSpPr>
            <a:spLocks noGrp="1"/>
          </p:cNvSpPr>
          <p:nvPr>
            <p:ph idx="1"/>
          </p:nvPr>
        </p:nvSpPr>
        <p:spPr>
          <a:xfrm>
            <a:off x="990600" y="1447800"/>
            <a:ext cx="10515600" cy="4351338"/>
          </a:xfrm>
        </p:spPr>
        <p:txBody>
          <a:bodyPr>
            <a:normAutofit/>
          </a:bodyPr>
          <a:lstStyle/>
          <a:p>
            <a:pPr algn="just" fontAlgn="base"/>
            <a:r>
              <a:rPr lang="en-US" sz="2400" dirty="0"/>
              <a:t>Whenever you use information from one of your sources, you'll need to give credit—or </a:t>
            </a:r>
            <a:r>
              <a:rPr lang="en-US" sz="2400" b="1" dirty="0"/>
              <a:t>cite</a:t>
            </a:r>
            <a:r>
              <a:rPr lang="en-US" sz="2400" dirty="0"/>
              <a:t> them. This is known as making a citation. You'll include citations whenever you use information from a source or when you quote a source directly.</a:t>
            </a:r>
          </a:p>
          <a:p>
            <a:pPr algn="just" fontAlgn="base"/>
            <a:r>
              <a:rPr lang="en-US" sz="2400" dirty="0"/>
              <a:t>To add a citation, select the desired location for the citation in your document, click the </a:t>
            </a:r>
            <a:r>
              <a:rPr lang="en-US" sz="2400" b="1" dirty="0"/>
              <a:t>Insert Citation</a:t>
            </a:r>
            <a:r>
              <a:rPr lang="en-US" sz="2400" dirty="0"/>
              <a:t> command on the </a:t>
            </a:r>
            <a:r>
              <a:rPr lang="en-US" sz="2400" b="1" dirty="0"/>
              <a:t>References</a:t>
            </a:r>
            <a:r>
              <a:rPr lang="en-US" sz="2400" dirty="0"/>
              <a:t> tab, and select </a:t>
            </a:r>
            <a:r>
              <a:rPr lang="en-US" sz="2400" b="1" dirty="0"/>
              <a:t>Add New Source</a:t>
            </a:r>
            <a:r>
              <a:rPr lang="en-US" sz="2400" dirty="0"/>
              <a:t>.</a:t>
            </a:r>
          </a:p>
          <a:p>
            <a:pPr algn="just"/>
            <a:endParaRPr lang="en-MY" sz="2400" dirty="0"/>
          </a:p>
        </p:txBody>
      </p:sp>
      <p:pic>
        <p:nvPicPr>
          <p:cNvPr id="5" name="Picture 4">
            <a:extLst>
              <a:ext uri="{FF2B5EF4-FFF2-40B4-BE49-F238E27FC236}">
                <a16:creationId xmlns:a16="http://schemas.microsoft.com/office/drawing/2014/main" id="{822649F8-23F5-4189-8F13-1757C14B45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3308887"/>
            <a:ext cx="6248400" cy="3010800"/>
          </a:xfrm>
          <a:prstGeom prst="rect">
            <a:avLst/>
          </a:prstGeom>
        </p:spPr>
      </p:pic>
      <p:pic>
        <p:nvPicPr>
          <p:cNvPr id="8" name="Google Shape;106;p2"/>
          <p:cNvPicPr preferRelativeResize="0"/>
          <p:nvPr/>
        </p:nvPicPr>
        <p:blipFill rotWithShape="1">
          <a:blip r:embed="rId3">
            <a:alphaModFix/>
          </a:blip>
          <a:srcRect/>
          <a:stretch/>
        </p:blipFill>
        <p:spPr>
          <a:xfrm>
            <a:off x="9906000" y="141865"/>
            <a:ext cx="2142870" cy="513140"/>
          </a:xfrm>
          <a:prstGeom prst="rect">
            <a:avLst/>
          </a:prstGeom>
          <a:noFill/>
          <a:ln>
            <a:noFill/>
          </a:ln>
        </p:spPr>
      </p:pic>
      <p:grpSp>
        <p:nvGrpSpPr>
          <p:cNvPr id="4" name="Group 3">
            <a:extLst>
              <a:ext uri="{FF2B5EF4-FFF2-40B4-BE49-F238E27FC236}">
                <a16:creationId xmlns:a16="http://schemas.microsoft.com/office/drawing/2014/main" id="{91B52E57-C393-29BB-76F6-892D389DDCC9}"/>
              </a:ext>
            </a:extLst>
          </p:cNvPr>
          <p:cNvGrpSpPr/>
          <p:nvPr/>
        </p:nvGrpSpPr>
        <p:grpSpPr>
          <a:xfrm>
            <a:off x="76200" y="6400800"/>
            <a:ext cx="2362200" cy="430943"/>
            <a:chOff x="4586052" y="6083722"/>
            <a:chExt cx="2933978" cy="629881"/>
          </a:xfrm>
        </p:grpSpPr>
        <p:pic>
          <p:nvPicPr>
            <p:cNvPr id="6" name="Picture 4">
              <a:extLst>
                <a:ext uri="{FF2B5EF4-FFF2-40B4-BE49-F238E27FC236}">
                  <a16:creationId xmlns:a16="http://schemas.microsoft.com/office/drawing/2014/main" id="{310B1188-B379-5794-C408-807642FEF0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close-up of a label&#10;&#10;Description automatically generated">
              <a:extLst>
                <a:ext uri="{FF2B5EF4-FFF2-40B4-BE49-F238E27FC236}">
                  <a16:creationId xmlns:a16="http://schemas.microsoft.com/office/drawing/2014/main" id="{AC132383-2B87-B79A-5967-BDB6984753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36833368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B6418E-1CCD-4F71-8B90-E91120B93890}"/>
              </a:ext>
            </a:extLst>
          </p:cNvPr>
          <p:cNvSpPr>
            <a:spLocks noGrp="1"/>
          </p:cNvSpPr>
          <p:nvPr>
            <p:ph idx="1"/>
          </p:nvPr>
        </p:nvSpPr>
        <p:spPr>
          <a:xfrm>
            <a:off x="838199" y="990600"/>
            <a:ext cx="4803685" cy="6248400"/>
          </a:xfrm>
        </p:spPr>
        <p:txBody>
          <a:bodyPr>
            <a:normAutofit/>
          </a:bodyPr>
          <a:lstStyle/>
          <a:p>
            <a:pPr algn="just"/>
            <a:r>
              <a:rPr lang="en-US" sz="2800" dirty="0"/>
              <a:t>A dialog box will appear. Enter the requested information for the source—like the author name, title, and publication details—then click </a:t>
            </a:r>
            <a:r>
              <a:rPr lang="en-US" sz="2800" b="1" dirty="0"/>
              <a:t>OK</a:t>
            </a:r>
            <a:r>
              <a:rPr lang="en-US" sz="2800" dirty="0"/>
              <a:t>.</a:t>
            </a:r>
          </a:p>
          <a:p>
            <a:pPr marL="0" indent="0" algn="just">
              <a:buNone/>
            </a:pPr>
            <a:endParaRPr lang="en-US" sz="2800" dirty="0"/>
          </a:p>
        </p:txBody>
      </p:sp>
      <p:pic>
        <p:nvPicPr>
          <p:cNvPr id="5" name="Picture 4">
            <a:extLst>
              <a:ext uri="{FF2B5EF4-FFF2-40B4-BE49-F238E27FC236}">
                <a16:creationId xmlns:a16="http://schemas.microsoft.com/office/drawing/2014/main" id="{B7333D75-6819-4ABA-8A76-50E98898ED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071" y="3161118"/>
            <a:ext cx="5029200" cy="2295016"/>
          </a:xfrm>
          <a:prstGeom prst="rect">
            <a:avLst/>
          </a:prstGeom>
        </p:spPr>
      </p:pic>
      <p:pic>
        <p:nvPicPr>
          <p:cNvPr id="7" name="Picture 6">
            <a:extLst>
              <a:ext uri="{FF2B5EF4-FFF2-40B4-BE49-F238E27FC236}">
                <a16:creationId xmlns:a16="http://schemas.microsoft.com/office/drawing/2014/main" id="{6025803A-9350-4C3E-9F17-FD46ACC5BE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0" y="3810000"/>
            <a:ext cx="2552700" cy="2889605"/>
          </a:xfrm>
          <a:prstGeom prst="rect">
            <a:avLst/>
          </a:prstGeom>
        </p:spPr>
      </p:pic>
      <p:pic>
        <p:nvPicPr>
          <p:cNvPr id="9" name="Google Shape;106;p2"/>
          <p:cNvPicPr preferRelativeResize="0"/>
          <p:nvPr/>
        </p:nvPicPr>
        <p:blipFill rotWithShape="1">
          <a:blip r:embed="rId4">
            <a:alphaModFix/>
          </a:blip>
          <a:srcRect/>
          <a:stretch/>
        </p:blipFill>
        <p:spPr>
          <a:xfrm>
            <a:off x="9906000" y="141865"/>
            <a:ext cx="2142870" cy="513140"/>
          </a:xfrm>
          <a:prstGeom prst="rect">
            <a:avLst/>
          </a:prstGeom>
          <a:noFill/>
          <a:ln>
            <a:noFill/>
          </a:ln>
        </p:spPr>
      </p:pic>
      <p:sp>
        <p:nvSpPr>
          <p:cNvPr id="14" name="Content Placeholder 2">
            <a:extLst>
              <a:ext uri="{FF2B5EF4-FFF2-40B4-BE49-F238E27FC236}">
                <a16:creationId xmlns:a16="http://schemas.microsoft.com/office/drawing/2014/main" id="{1BB6418E-1CCD-4F71-8B90-E91120B93890}"/>
              </a:ext>
            </a:extLst>
          </p:cNvPr>
          <p:cNvSpPr txBox="1">
            <a:spLocks/>
          </p:cNvSpPr>
          <p:nvPr/>
        </p:nvSpPr>
        <p:spPr>
          <a:xfrm>
            <a:off x="6858000" y="1014663"/>
            <a:ext cx="4724400" cy="62484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n-US" sz="2800" dirty="0"/>
              <a:t>The citation will appear in the document, and the source will be saved. You can quickly add another citation for the source by clicking </a:t>
            </a:r>
            <a:r>
              <a:rPr lang="en-US" sz="2800" b="1" dirty="0"/>
              <a:t>Insert Citation</a:t>
            </a:r>
            <a:r>
              <a:rPr lang="en-US" sz="2800" dirty="0"/>
              <a:t> and selecting the source from the drop-down menu.</a:t>
            </a:r>
            <a:endParaRPr lang="en-MY" sz="2800" dirty="0"/>
          </a:p>
        </p:txBody>
      </p:sp>
      <p:grpSp>
        <p:nvGrpSpPr>
          <p:cNvPr id="2" name="Group 1">
            <a:extLst>
              <a:ext uri="{FF2B5EF4-FFF2-40B4-BE49-F238E27FC236}">
                <a16:creationId xmlns:a16="http://schemas.microsoft.com/office/drawing/2014/main" id="{809617AF-9D1C-5D64-A8BA-62A0DF6127BB}"/>
              </a:ext>
            </a:extLst>
          </p:cNvPr>
          <p:cNvGrpSpPr/>
          <p:nvPr/>
        </p:nvGrpSpPr>
        <p:grpSpPr>
          <a:xfrm>
            <a:off x="76200" y="6400800"/>
            <a:ext cx="2362200" cy="430943"/>
            <a:chOff x="4586052" y="6083722"/>
            <a:chExt cx="2933978" cy="629881"/>
          </a:xfrm>
        </p:grpSpPr>
        <p:pic>
          <p:nvPicPr>
            <p:cNvPr id="4" name="Picture 4">
              <a:extLst>
                <a:ext uri="{FF2B5EF4-FFF2-40B4-BE49-F238E27FC236}">
                  <a16:creationId xmlns:a16="http://schemas.microsoft.com/office/drawing/2014/main" id="{A34FCB54-AFF2-3198-ADE2-13BAB9C8AB8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up of a label&#10;&#10;Description automatically generated">
              <a:extLst>
                <a:ext uri="{FF2B5EF4-FFF2-40B4-BE49-F238E27FC236}">
                  <a16:creationId xmlns:a16="http://schemas.microsoft.com/office/drawing/2014/main" id="{85FFEB19-45D1-8B41-6DD1-07F615A1549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3444403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D0128-A97A-4243-AC72-E7A94D782170}"/>
              </a:ext>
            </a:extLst>
          </p:cNvPr>
          <p:cNvSpPr>
            <a:spLocks noGrp="1"/>
          </p:cNvSpPr>
          <p:nvPr>
            <p:ph type="title"/>
          </p:nvPr>
        </p:nvSpPr>
        <p:spPr>
          <a:xfrm>
            <a:off x="878418" y="626113"/>
            <a:ext cx="10515600" cy="1325563"/>
          </a:xfrm>
        </p:spPr>
        <p:txBody>
          <a:bodyPr>
            <a:normAutofit/>
          </a:bodyPr>
          <a:lstStyle/>
          <a:p>
            <a:r>
              <a:rPr lang="en-US" sz="4400" b="1" dirty="0"/>
              <a:t>STEP 3: INSERT THE BIBLIOGRAPHY</a:t>
            </a:r>
            <a:endParaRPr lang="en-MY" sz="4400" b="1" dirty="0"/>
          </a:p>
        </p:txBody>
      </p:sp>
      <p:sp>
        <p:nvSpPr>
          <p:cNvPr id="3" name="Content Placeholder 2">
            <a:extLst>
              <a:ext uri="{FF2B5EF4-FFF2-40B4-BE49-F238E27FC236}">
                <a16:creationId xmlns:a16="http://schemas.microsoft.com/office/drawing/2014/main" id="{5B6D2D3F-E517-4B31-99E4-41001C80EA72}"/>
              </a:ext>
            </a:extLst>
          </p:cNvPr>
          <p:cNvSpPr>
            <a:spLocks noGrp="1"/>
          </p:cNvSpPr>
          <p:nvPr>
            <p:ph idx="1"/>
          </p:nvPr>
        </p:nvSpPr>
        <p:spPr>
          <a:xfrm>
            <a:off x="1070248" y="1676400"/>
            <a:ext cx="6625952" cy="1905000"/>
          </a:xfrm>
        </p:spPr>
        <p:txBody>
          <a:bodyPr>
            <a:noAutofit/>
          </a:bodyPr>
          <a:lstStyle/>
          <a:p>
            <a:pPr algn="just"/>
            <a:r>
              <a:rPr lang="en-US" sz="2400" dirty="0"/>
              <a:t>Time for the easy part! Once you've added all of your sources, you can create your bibliography in just a few clicks! Just select the </a:t>
            </a:r>
            <a:r>
              <a:rPr lang="en-US" sz="2400" b="1" dirty="0"/>
              <a:t>Bibliography</a:t>
            </a:r>
            <a:r>
              <a:rPr lang="en-US" sz="2400" dirty="0"/>
              <a:t> command, then choose the desired style.</a:t>
            </a:r>
          </a:p>
          <a:p>
            <a:pPr algn="just"/>
            <a:r>
              <a:rPr lang="en-US" sz="2400" dirty="0"/>
              <a:t>If you add more sources to your document, you can easily </a:t>
            </a:r>
            <a:r>
              <a:rPr lang="en-US" sz="2400" b="1" dirty="0"/>
              <a:t>update</a:t>
            </a:r>
            <a:r>
              <a:rPr lang="en-US" sz="2400" dirty="0"/>
              <a:t> your bibliography—just click it and select </a:t>
            </a:r>
            <a:r>
              <a:rPr lang="en-US" sz="2400" b="1" dirty="0"/>
              <a:t>Update Citations and Bibliography</a:t>
            </a:r>
            <a:endParaRPr lang="en-US" sz="2400" dirty="0"/>
          </a:p>
        </p:txBody>
      </p:sp>
      <p:pic>
        <p:nvPicPr>
          <p:cNvPr id="5" name="Picture 4">
            <a:extLst>
              <a:ext uri="{FF2B5EF4-FFF2-40B4-BE49-F238E27FC236}">
                <a16:creationId xmlns:a16="http://schemas.microsoft.com/office/drawing/2014/main" id="{7808075C-C2F4-45D4-A738-59064FFC0D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5002" y="1412995"/>
            <a:ext cx="3903133" cy="5083551"/>
          </a:xfrm>
          <a:prstGeom prst="rect">
            <a:avLst/>
          </a:prstGeom>
        </p:spPr>
      </p:pic>
      <p:pic>
        <p:nvPicPr>
          <p:cNvPr id="8" name="Google Shape;106;p2"/>
          <p:cNvPicPr preferRelativeResize="0"/>
          <p:nvPr/>
        </p:nvPicPr>
        <p:blipFill rotWithShape="1">
          <a:blip r:embed="rId4">
            <a:alphaModFix/>
          </a:blip>
          <a:srcRect/>
          <a:stretch/>
        </p:blipFill>
        <p:spPr>
          <a:xfrm>
            <a:off x="9906000" y="141865"/>
            <a:ext cx="2142870" cy="513140"/>
          </a:xfrm>
          <a:prstGeom prst="rect">
            <a:avLst/>
          </a:prstGeom>
          <a:noFill/>
          <a:ln>
            <a:noFill/>
          </a:ln>
        </p:spPr>
      </p:pic>
      <p:pic>
        <p:nvPicPr>
          <p:cNvPr id="4" name="Picture 3">
            <a:extLst>
              <a:ext uri="{FF2B5EF4-FFF2-40B4-BE49-F238E27FC236}">
                <a16:creationId xmlns:a16="http://schemas.microsoft.com/office/drawing/2014/main" id="{5B8989DE-57E3-41D8-8D66-685706BCF7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0" y="4466825"/>
            <a:ext cx="5695950" cy="1765062"/>
          </a:xfrm>
          <a:prstGeom prst="rect">
            <a:avLst/>
          </a:prstGeom>
        </p:spPr>
      </p:pic>
      <p:sp>
        <p:nvSpPr>
          <p:cNvPr id="6" name="Rectangle 5">
            <a:extLst>
              <a:ext uri="{FF2B5EF4-FFF2-40B4-BE49-F238E27FC236}">
                <a16:creationId xmlns:a16="http://schemas.microsoft.com/office/drawing/2014/main" id="{D5C7BEBA-529B-49E7-9571-FF73FE7B39EB}"/>
              </a:ext>
            </a:extLst>
          </p:cNvPr>
          <p:cNvSpPr/>
          <p:nvPr/>
        </p:nvSpPr>
        <p:spPr>
          <a:xfrm>
            <a:off x="4067175" y="6516916"/>
            <a:ext cx="5562600" cy="246221"/>
          </a:xfrm>
          <a:prstGeom prst="rect">
            <a:avLst/>
          </a:prstGeom>
        </p:spPr>
        <p:txBody>
          <a:bodyPr wrap="square">
            <a:spAutoFit/>
          </a:bodyPr>
          <a:lstStyle/>
          <a:p>
            <a:r>
              <a:rPr lang="en-MY" sz="1000" dirty="0"/>
              <a:t>https://edu.gcfglobal.org/en/word-tips/how-to-create-a-bibliography-or-works-cited-page-in-word/1/</a:t>
            </a:r>
          </a:p>
        </p:txBody>
      </p:sp>
      <p:grpSp>
        <p:nvGrpSpPr>
          <p:cNvPr id="13" name="Group 12">
            <a:extLst>
              <a:ext uri="{FF2B5EF4-FFF2-40B4-BE49-F238E27FC236}">
                <a16:creationId xmlns:a16="http://schemas.microsoft.com/office/drawing/2014/main" id="{CA3F42F6-1932-92CE-6253-AFD2E070F33D}"/>
              </a:ext>
            </a:extLst>
          </p:cNvPr>
          <p:cNvGrpSpPr/>
          <p:nvPr/>
        </p:nvGrpSpPr>
        <p:grpSpPr>
          <a:xfrm>
            <a:off x="76200" y="6400800"/>
            <a:ext cx="2362200" cy="430943"/>
            <a:chOff x="4586052" y="6083722"/>
            <a:chExt cx="2933978" cy="629881"/>
          </a:xfrm>
        </p:grpSpPr>
        <p:pic>
          <p:nvPicPr>
            <p:cNvPr id="14" name="Picture 4">
              <a:extLst>
                <a:ext uri="{FF2B5EF4-FFF2-40B4-BE49-F238E27FC236}">
                  <a16:creationId xmlns:a16="http://schemas.microsoft.com/office/drawing/2014/main" id="{9AFEBFFF-2CD1-3039-4AD2-ED957002447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close-up of a label&#10;&#10;Description automatically generated">
              <a:extLst>
                <a:ext uri="{FF2B5EF4-FFF2-40B4-BE49-F238E27FC236}">
                  <a16:creationId xmlns:a16="http://schemas.microsoft.com/office/drawing/2014/main" id="{3B53143D-B5F4-E420-E0BA-DAB503F018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16730661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A1BA9-D06D-78C2-CDC7-70100120058B}"/>
              </a:ext>
            </a:extLst>
          </p:cNvPr>
          <p:cNvPicPr>
            <a:picLocks noChangeAspect="1"/>
          </p:cNvPicPr>
          <p:nvPr/>
        </p:nvPicPr>
        <p:blipFill rotWithShape="1">
          <a:blip r:embed="rId2"/>
          <a:srcRect r="64904"/>
          <a:stretch/>
        </p:blipFill>
        <p:spPr>
          <a:xfrm>
            <a:off x="0" y="-8394"/>
            <a:ext cx="3411416" cy="6866394"/>
          </a:xfrm>
          <a:prstGeom prst="rect">
            <a:avLst/>
          </a:prstGeom>
        </p:spPr>
      </p:pic>
      <p:sp>
        <p:nvSpPr>
          <p:cNvPr id="9" name="Rectangle 8">
            <a:extLst>
              <a:ext uri="{FF2B5EF4-FFF2-40B4-BE49-F238E27FC236}">
                <a16:creationId xmlns:a16="http://schemas.microsoft.com/office/drawing/2014/main" id="{7132FE26-CFEF-4A84-BBB3-F9057881A4DB}"/>
              </a:ext>
            </a:extLst>
          </p:cNvPr>
          <p:cNvSpPr/>
          <p:nvPr/>
        </p:nvSpPr>
        <p:spPr>
          <a:xfrm>
            <a:off x="7214689" y="3275112"/>
            <a:ext cx="248786" cy="369332"/>
          </a:xfrm>
          <a:prstGeom prst="rect">
            <a:avLst/>
          </a:prstGeom>
        </p:spPr>
        <p:txBody>
          <a:bodyPr wrap="none">
            <a:spAutoFit/>
          </a:bodyPr>
          <a:lstStyle/>
          <a:p>
            <a:r>
              <a:rPr lang="en-MY" dirty="0"/>
              <a:t> </a:t>
            </a:r>
          </a:p>
        </p:txBody>
      </p:sp>
      <p:sp>
        <p:nvSpPr>
          <p:cNvPr id="10" name="Google Shape;516;p42">
            <a:extLst>
              <a:ext uri="{FF2B5EF4-FFF2-40B4-BE49-F238E27FC236}">
                <a16:creationId xmlns:a16="http://schemas.microsoft.com/office/drawing/2014/main" id="{A69009A5-BCA1-4410-9F60-AEA0CE794D1B}"/>
              </a:ext>
            </a:extLst>
          </p:cNvPr>
          <p:cNvSpPr txBox="1">
            <a:spLocks/>
          </p:cNvSpPr>
          <p:nvPr/>
        </p:nvSpPr>
        <p:spPr>
          <a:xfrm>
            <a:off x="5216858" y="1015624"/>
            <a:ext cx="5034648" cy="212090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800"/>
              <a:buFont typeface="Calibri"/>
              <a:buNone/>
            </a:pPr>
            <a:br>
              <a:rPr lang="en-MY" sz="1800" dirty="0"/>
            </a:br>
            <a:r>
              <a:rPr lang="en-MY" sz="1800" b="1" dirty="0"/>
              <a:t>Consultation Services</a:t>
            </a:r>
            <a:r>
              <a:rPr lang="en-MY" sz="1800" dirty="0"/>
              <a:t>:</a:t>
            </a:r>
            <a:br>
              <a:rPr lang="en-MY" sz="1800" dirty="0"/>
            </a:br>
            <a:r>
              <a:rPr lang="en-MY" sz="1800" dirty="0"/>
              <a:t>Main Library	                      : 03-5544 3793</a:t>
            </a:r>
            <a:br>
              <a:rPr lang="en-MY" sz="1800" dirty="0"/>
            </a:br>
            <a:r>
              <a:rPr lang="en-MY" sz="1800" dirty="0"/>
              <a:t>Law Library		               : 03-5544 3733 </a:t>
            </a:r>
            <a:br>
              <a:rPr lang="en-MY" sz="1800" dirty="0"/>
            </a:br>
            <a:r>
              <a:rPr lang="en-MY" sz="1800" dirty="0"/>
              <a:t>Science &amp; Technology Library : 03-5544 3820</a:t>
            </a:r>
            <a:br>
              <a:rPr lang="en-MY" sz="1800" dirty="0"/>
            </a:br>
            <a:r>
              <a:rPr lang="en-MY" sz="1800" dirty="0"/>
              <a:t>Engineering Library 	        : 03-5544 3812 </a:t>
            </a:r>
            <a:br>
              <a:rPr lang="en-MY" sz="1800" dirty="0"/>
            </a:br>
            <a:r>
              <a:rPr lang="en-MY" sz="1800" dirty="0"/>
              <a:t>Built Environment Library	 : 03-5544 4392</a:t>
            </a:r>
          </a:p>
        </p:txBody>
      </p:sp>
      <p:sp>
        <p:nvSpPr>
          <p:cNvPr id="11" name="Google Shape;517;p42">
            <a:extLst>
              <a:ext uri="{FF2B5EF4-FFF2-40B4-BE49-F238E27FC236}">
                <a16:creationId xmlns:a16="http://schemas.microsoft.com/office/drawing/2014/main" id="{B82D659F-E60C-403F-A15D-8ACD186A519D}"/>
              </a:ext>
            </a:extLst>
          </p:cNvPr>
          <p:cNvSpPr txBox="1"/>
          <p:nvPr/>
        </p:nvSpPr>
        <p:spPr>
          <a:xfrm>
            <a:off x="6501767" y="370111"/>
            <a:ext cx="2499211" cy="645513"/>
          </a:xfrm>
          <a:prstGeom prst="rect">
            <a:avLst/>
          </a:prstGeom>
          <a:noFill/>
          <a:ln>
            <a:noFill/>
          </a:ln>
        </p:spPr>
        <p:txBody>
          <a:bodyPr spcFirstLastPara="1" wrap="square" lIns="91425" tIns="45700" rIns="91425" bIns="45700" anchor="ctr" anchorCtr="0">
            <a:noAutofit/>
          </a:bodyPr>
          <a:lstStyle/>
          <a:p>
            <a:pPr>
              <a:buClr>
                <a:srgbClr val="333399"/>
              </a:buClr>
              <a:buSzPts val="4000"/>
            </a:pPr>
            <a:r>
              <a:rPr lang="en-US" sz="4000" b="1" dirty="0">
                <a:solidFill>
                  <a:srgbClr val="333399"/>
                </a:solidFill>
                <a:latin typeface="Calibri"/>
                <a:ea typeface="Calibri"/>
                <a:cs typeface="Calibri"/>
                <a:sym typeface="Calibri"/>
              </a:rPr>
              <a:t>ENQUIRIES</a:t>
            </a:r>
            <a:endParaRPr dirty="0">
              <a:solidFill>
                <a:schemeClr val="dk1"/>
              </a:solidFill>
              <a:latin typeface="Calibri"/>
              <a:ea typeface="Calibri"/>
              <a:cs typeface="Calibri"/>
              <a:sym typeface="Calibri"/>
            </a:endParaRPr>
          </a:p>
        </p:txBody>
      </p:sp>
      <p:pic>
        <p:nvPicPr>
          <p:cNvPr id="12" name="Google Shape;518;p42" descr="C:\Users\User.UiTM-PC\Desktop\chat.png">
            <a:extLst>
              <a:ext uri="{FF2B5EF4-FFF2-40B4-BE49-F238E27FC236}">
                <a16:creationId xmlns:a16="http://schemas.microsoft.com/office/drawing/2014/main" id="{D6DE248C-6339-4951-B4F3-9E5412C2D073}"/>
              </a:ext>
            </a:extLst>
          </p:cNvPr>
          <p:cNvPicPr preferRelativeResize="0"/>
          <p:nvPr/>
        </p:nvPicPr>
        <p:blipFill rotWithShape="1">
          <a:blip r:embed="rId3">
            <a:alphaModFix/>
          </a:blip>
          <a:srcRect r="29217" b="77459"/>
          <a:stretch/>
        </p:blipFill>
        <p:spPr>
          <a:xfrm>
            <a:off x="8531352" y="3866437"/>
            <a:ext cx="2294633" cy="957653"/>
          </a:xfrm>
          <a:prstGeom prst="rect">
            <a:avLst/>
          </a:prstGeom>
          <a:noFill/>
          <a:ln>
            <a:noFill/>
          </a:ln>
        </p:spPr>
      </p:pic>
      <p:sp>
        <p:nvSpPr>
          <p:cNvPr id="13" name="Google Shape;521;p42">
            <a:extLst>
              <a:ext uri="{FF2B5EF4-FFF2-40B4-BE49-F238E27FC236}">
                <a16:creationId xmlns:a16="http://schemas.microsoft.com/office/drawing/2014/main" id="{1FFD9F8E-7F8E-47F2-8639-F0BA796F6FBD}"/>
              </a:ext>
            </a:extLst>
          </p:cNvPr>
          <p:cNvSpPr txBox="1"/>
          <p:nvPr/>
        </p:nvSpPr>
        <p:spPr>
          <a:xfrm>
            <a:off x="5239627" y="3772677"/>
            <a:ext cx="5413824" cy="2585283"/>
          </a:xfrm>
          <a:prstGeom prst="rect">
            <a:avLst/>
          </a:prstGeom>
          <a:noFill/>
          <a:ln>
            <a:noFill/>
          </a:ln>
        </p:spPr>
        <p:txBody>
          <a:bodyPr spcFirstLastPara="1" wrap="square" lIns="91425" tIns="45700" rIns="91425" bIns="45700" anchor="t" anchorCtr="0">
            <a:spAutoFit/>
          </a:bodyPr>
          <a:lstStyle/>
          <a:p>
            <a:pPr>
              <a:buClr>
                <a:schemeClr val="dk1"/>
              </a:buClr>
              <a:buSzPts val="1800"/>
            </a:pPr>
            <a:br>
              <a:rPr lang="en-US" dirty="0">
                <a:solidFill>
                  <a:schemeClr val="dk1"/>
                </a:solidFill>
                <a:latin typeface="Calibri"/>
                <a:ea typeface="Calibri"/>
                <a:cs typeface="Calibri"/>
                <a:sym typeface="Calibri"/>
              </a:rPr>
            </a:br>
            <a:r>
              <a:rPr lang="en-US" b="1" dirty="0">
                <a:solidFill>
                  <a:schemeClr val="dk1"/>
                </a:solidFill>
                <a:latin typeface="Arial"/>
                <a:ea typeface="Arial"/>
                <a:cs typeface="Arial"/>
                <a:sym typeface="Arial"/>
              </a:rPr>
              <a:t>Chat with Librarian	</a:t>
            </a:r>
            <a:r>
              <a:rPr lang="en-US" dirty="0">
                <a:solidFill>
                  <a:schemeClr val="dk1"/>
                </a:solidFill>
                <a:latin typeface="Arial"/>
                <a:ea typeface="Arial"/>
                <a:cs typeface="Arial"/>
                <a:sym typeface="Arial"/>
              </a:rPr>
              <a:t>: </a:t>
            </a:r>
            <a:r>
              <a:rPr lang="en-US" u="sng" dirty="0">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https://ptar.uitm.edu.my/libchat</a:t>
            </a:r>
            <a:br>
              <a:rPr lang="en-US" dirty="0">
                <a:solidFill>
                  <a:schemeClr val="dk1"/>
                </a:solidFill>
                <a:latin typeface="Arial"/>
                <a:ea typeface="Arial"/>
                <a:cs typeface="Arial"/>
                <a:sym typeface="Arial"/>
              </a:rPr>
            </a:br>
            <a:br>
              <a:rPr lang="en-US" dirty="0">
                <a:solidFill>
                  <a:schemeClr val="dk1"/>
                </a:solidFill>
                <a:latin typeface="Arial"/>
                <a:ea typeface="Arial"/>
                <a:cs typeface="Arial"/>
                <a:sym typeface="Arial"/>
              </a:rPr>
            </a:br>
            <a:r>
              <a:rPr lang="en-US" b="1" dirty="0">
                <a:solidFill>
                  <a:schemeClr val="dk1"/>
                </a:solidFill>
                <a:latin typeface="Arial"/>
                <a:ea typeface="Arial"/>
                <a:cs typeface="Arial"/>
                <a:sym typeface="Arial"/>
              </a:rPr>
              <a:t>Like and follow us at social media:</a:t>
            </a:r>
            <a:br>
              <a:rPr lang="en-US" dirty="0">
                <a:solidFill>
                  <a:schemeClr val="dk1"/>
                </a:solidFill>
                <a:latin typeface="Arial"/>
                <a:ea typeface="Arial"/>
                <a:cs typeface="Arial"/>
                <a:sym typeface="Arial"/>
              </a:rPr>
            </a:br>
            <a:r>
              <a:rPr lang="en-US" u="sng" dirty="0">
                <a:latin typeface="Arial"/>
                <a:ea typeface="Arial"/>
                <a:cs typeface="Arial"/>
                <a:sym typeface="Arial"/>
                <a:hlinkClick r:id="rId5">
                  <a:extLst>
                    <a:ext uri="{A12FA001-AC4F-418D-AE19-62706E023703}">
                      <ahyp:hlinkClr xmlns:ahyp="http://schemas.microsoft.com/office/drawing/2018/hyperlinkcolor" val="tx"/>
                    </a:ext>
                  </a:extLst>
                </a:hlinkClick>
              </a:rPr>
              <a:t>https://twitter.com/uitmlibrary</a:t>
            </a:r>
            <a:br>
              <a:rPr lang="en-US" dirty="0">
                <a:solidFill>
                  <a:schemeClr val="dk1"/>
                </a:solidFill>
                <a:latin typeface="Arial"/>
                <a:ea typeface="Arial"/>
                <a:cs typeface="Arial"/>
                <a:sym typeface="Arial"/>
              </a:rPr>
            </a:br>
            <a:r>
              <a:rPr lang="en-US" u="sng" dirty="0">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https://www.instagram.com/libraryuitm/</a:t>
            </a:r>
            <a:br>
              <a:rPr lang="en-US" dirty="0">
                <a:solidFill>
                  <a:schemeClr val="dk1"/>
                </a:solidFill>
                <a:latin typeface="Arial"/>
                <a:ea typeface="Arial"/>
                <a:cs typeface="Arial"/>
                <a:sym typeface="Arial"/>
              </a:rPr>
            </a:br>
            <a:r>
              <a:rPr lang="en-US" u="sng" dirty="0">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https://perpustakaanuitm.blogspot.com/</a:t>
            </a:r>
            <a:br>
              <a:rPr lang="en-US" dirty="0">
                <a:solidFill>
                  <a:schemeClr val="dk1"/>
                </a:solidFill>
                <a:latin typeface="Arial"/>
                <a:ea typeface="Arial"/>
                <a:cs typeface="Arial"/>
                <a:sym typeface="Arial"/>
              </a:rPr>
            </a:br>
            <a:r>
              <a:rPr lang="en-US" u="sng" dirty="0">
                <a:solidFill>
                  <a:schemeClr val="dk1"/>
                </a:solidFill>
                <a:latin typeface="Arial"/>
                <a:ea typeface="Arial"/>
                <a:cs typeface="Arial"/>
                <a:sym typeface="Arial"/>
                <a:hlinkClick r:id="rId8">
                  <a:extLst>
                    <a:ext uri="{A12FA001-AC4F-418D-AE19-62706E023703}">
                      <ahyp:hlinkClr xmlns:ahyp="http://schemas.microsoft.com/office/drawing/2018/hyperlinkcolor" val="tx"/>
                    </a:ext>
                  </a:extLst>
                </a:hlinkClick>
              </a:rPr>
              <a:t>https://www.facebook.com/libraryuitm/</a:t>
            </a:r>
            <a:r>
              <a:rPr lang="en-US" dirty="0">
                <a:solidFill>
                  <a:schemeClr val="dk1"/>
                </a:solidFill>
                <a:latin typeface="Arial"/>
                <a:ea typeface="Arial"/>
                <a:cs typeface="Arial"/>
                <a:sym typeface="Arial"/>
              </a:rPr>
              <a:t> </a:t>
            </a:r>
            <a:endParaRPr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347159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7" r="-37"/>
            </a:stretch>
          </a:blipFill>
        </p:spPr>
        <p:txBody>
          <a:bodyPr/>
          <a:lstStyle/>
          <a:p>
            <a:endParaRPr lang="en-US" sz="1200"/>
          </a:p>
        </p:txBody>
      </p:sp>
      <p:sp>
        <p:nvSpPr>
          <p:cNvPr id="3" name="TextBox 3"/>
          <p:cNvSpPr txBox="1"/>
          <p:nvPr/>
        </p:nvSpPr>
        <p:spPr>
          <a:xfrm>
            <a:off x="3004562" y="2549546"/>
            <a:ext cx="2721139" cy="1231106"/>
          </a:xfrm>
          <a:prstGeom prst="rect">
            <a:avLst/>
          </a:prstGeom>
        </p:spPr>
        <p:txBody>
          <a:bodyPr lIns="0" tIns="0" rIns="0" bIns="0" rtlCol="0" anchor="t">
            <a:spAutoFit/>
          </a:bodyPr>
          <a:lstStyle/>
          <a:p>
            <a:pPr>
              <a:lnSpc>
                <a:spcPts val="1168"/>
              </a:lnSpc>
            </a:pPr>
            <a:r>
              <a:rPr lang="en-US" sz="1081" b="1">
                <a:solidFill>
                  <a:srgbClr val="000000"/>
                </a:solidFill>
                <a:latin typeface="Arimo Bold"/>
                <a:ea typeface="Arimo Bold"/>
                <a:cs typeface="Arimo Bold"/>
                <a:sym typeface="Arimo Bold"/>
              </a:rPr>
              <a:t>EZA ELIANA HJ ABDUL WAHID</a:t>
            </a:r>
          </a:p>
          <a:p>
            <a:pPr>
              <a:lnSpc>
                <a:spcPts val="1168"/>
              </a:lnSpc>
            </a:pPr>
            <a:r>
              <a:rPr lang="en-US" sz="1081" b="1">
                <a:solidFill>
                  <a:srgbClr val="000000"/>
                </a:solidFill>
                <a:latin typeface="Arial Bold"/>
                <a:ea typeface="Arial Bold"/>
                <a:cs typeface="Arial Bold"/>
                <a:sym typeface="Arial Bold"/>
              </a:rPr>
              <a:t>SENIOR LIBRARIAN</a:t>
            </a:r>
          </a:p>
          <a:p>
            <a:pPr>
              <a:lnSpc>
                <a:spcPts val="1168"/>
              </a:lnSpc>
            </a:pPr>
            <a:endParaRPr lang="en-US" sz="1081" b="1">
              <a:solidFill>
                <a:srgbClr val="000000"/>
              </a:solidFill>
              <a:latin typeface="Arial Bold"/>
              <a:ea typeface="Arial Bold"/>
              <a:cs typeface="Arial Bold"/>
              <a:sym typeface="Arial Bold"/>
            </a:endParaRPr>
          </a:p>
          <a:p>
            <a:pPr>
              <a:lnSpc>
                <a:spcPts val="1168"/>
              </a:lnSpc>
            </a:pPr>
            <a:r>
              <a:rPr lang="en-US" sz="1081" b="1">
                <a:solidFill>
                  <a:srgbClr val="000000"/>
                </a:solidFill>
                <a:latin typeface="Arial Bold"/>
                <a:ea typeface="Arial Bold"/>
                <a:cs typeface="Arial Bold"/>
                <a:sym typeface="Arial Bold"/>
              </a:rPr>
              <a:t>RESEARCH SUPPORT UNIT</a:t>
            </a:r>
          </a:p>
          <a:p>
            <a:pPr>
              <a:lnSpc>
                <a:spcPts val="1168"/>
              </a:lnSpc>
            </a:pPr>
            <a:r>
              <a:rPr lang="en-US" sz="1081" b="1">
                <a:solidFill>
                  <a:srgbClr val="000000"/>
                </a:solidFill>
                <a:latin typeface="Arial Bold"/>
                <a:ea typeface="Arial Bold"/>
                <a:cs typeface="Arial Bold"/>
                <a:sym typeface="Arial Bold"/>
              </a:rPr>
              <a:t>TUN ABDUL RAZAK LIBRARY</a:t>
            </a:r>
          </a:p>
          <a:p>
            <a:pPr>
              <a:lnSpc>
                <a:spcPts val="1168"/>
              </a:lnSpc>
            </a:pPr>
            <a:endParaRPr lang="en-US" sz="1081" b="1">
              <a:solidFill>
                <a:srgbClr val="000000"/>
              </a:solidFill>
              <a:latin typeface="Arial Bold"/>
              <a:ea typeface="Arial Bold"/>
              <a:cs typeface="Arial Bold"/>
              <a:sym typeface="Arial Bold"/>
            </a:endParaRPr>
          </a:p>
          <a:p>
            <a:pPr>
              <a:lnSpc>
                <a:spcPts val="1168"/>
              </a:lnSpc>
            </a:pPr>
            <a:r>
              <a:rPr lang="en-US" sz="1081" b="1">
                <a:solidFill>
                  <a:srgbClr val="000000"/>
                </a:solidFill>
                <a:latin typeface="Arial Bold"/>
                <a:ea typeface="Arial Bold"/>
                <a:cs typeface="Arial Bold"/>
                <a:sym typeface="Arial Bold"/>
              </a:rPr>
              <a:t>03-5544 3742</a:t>
            </a:r>
          </a:p>
          <a:p>
            <a:pPr>
              <a:lnSpc>
                <a:spcPts val="1168"/>
              </a:lnSpc>
            </a:pPr>
            <a:r>
              <a:rPr lang="en-US" sz="1081" b="1">
                <a:solidFill>
                  <a:srgbClr val="000000"/>
                </a:solidFill>
                <a:latin typeface="Arial Bold"/>
                <a:ea typeface="Arial Bold"/>
                <a:cs typeface="Arial Bold"/>
                <a:sym typeface="Arial Bold"/>
              </a:rPr>
              <a:t>eza080@uitm.edu.my</a:t>
            </a:r>
          </a:p>
        </p:txBody>
      </p:sp>
      <p:sp>
        <p:nvSpPr>
          <p:cNvPr id="4" name="Freeform 4"/>
          <p:cNvSpPr/>
          <p:nvPr/>
        </p:nvSpPr>
        <p:spPr>
          <a:xfrm>
            <a:off x="350621" y="1838158"/>
            <a:ext cx="2735343" cy="2912460"/>
          </a:xfrm>
          <a:custGeom>
            <a:avLst/>
            <a:gdLst/>
            <a:ahLst/>
            <a:cxnLst/>
            <a:rect l="l" t="t" r="r" b="b"/>
            <a:pathLst>
              <a:path w="4103014" h="4368690">
                <a:moveTo>
                  <a:pt x="0" y="0"/>
                </a:moveTo>
                <a:lnTo>
                  <a:pt x="4103013" y="0"/>
                </a:lnTo>
                <a:lnTo>
                  <a:pt x="4103013" y="4368690"/>
                </a:lnTo>
                <a:lnTo>
                  <a:pt x="0" y="4368690"/>
                </a:lnTo>
                <a:lnTo>
                  <a:pt x="0" y="0"/>
                </a:lnTo>
                <a:close/>
              </a:path>
            </a:pathLst>
          </a:custGeom>
          <a:blipFill>
            <a:blip r:embed="rId4"/>
            <a:stretch>
              <a:fillRect l="-3237" r="-3237"/>
            </a:stretch>
          </a:blipFill>
        </p:spPr>
        <p:txBody>
          <a:bodyPr/>
          <a:lstStyle/>
          <a:p>
            <a:endParaRPr lang="en-US" sz="1200"/>
          </a:p>
        </p:txBody>
      </p:sp>
      <p:sp>
        <p:nvSpPr>
          <p:cNvPr id="5" name="Freeform 5"/>
          <p:cNvSpPr/>
          <p:nvPr/>
        </p:nvSpPr>
        <p:spPr>
          <a:xfrm>
            <a:off x="5306286" y="1696916"/>
            <a:ext cx="2922443" cy="3194945"/>
          </a:xfrm>
          <a:custGeom>
            <a:avLst/>
            <a:gdLst/>
            <a:ahLst/>
            <a:cxnLst/>
            <a:rect l="l" t="t" r="r" b="b"/>
            <a:pathLst>
              <a:path w="4383664" h="4792417">
                <a:moveTo>
                  <a:pt x="0" y="0"/>
                </a:moveTo>
                <a:lnTo>
                  <a:pt x="4383664" y="0"/>
                </a:lnTo>
                <a:lnTo>
                  <a:pt x="4383664" y="4792416"/>
                </a:lnTo>
                <a:lnTo>
                  <a:pt x="0" y="4792416"/>
                </a:lnTo>
                <a:lnTo>
                  <a:pt x="0" y="0"/>
                </a:lnTo>
                <a:close/>
              </a:path>
            </a:pathLst>
          </a:custGeom>
          <a:blipFill>
            <a:blip r:embed="rId5"/>
            <a:stretch>
              <a:fillRect b="-37206"/>
            </a:stretch>
          </a:blipFill>
        </p:spPr>
        <p:txBody>
          <a:bodyPr/>
          <a:lstStyle/>
          <a:p>
            <a:endParaRPr lang="en-US" sz="1200"/>
          </a:p>
        </p:txBody>
      </p:sp>
      <p:sp>
        <p:nvSpPr>
          <p:cNvPr id="6" name="TextBox 6"/>
          <p:cNvSpPr txBox="1"/>
          <p:nvPr/>
        </p:nvSpPr>
        <p:spPr>
          <a:xfrm>
            <a:off x="7924216" y="2491494"/>
            <a:ext cx="3785487" cy="1231106"/>
          </a:xfrm>
          <a:prstGeom prst="rect">
            <a:avLst/>
          </a:prstGeom>
        </p:spPr>
        <p:txBody>
          <a:bodyPr lIns="0" tIns="0" rIns="0" bIns="0" rtlCol="0" anchor="t">
            <a:spAutoFit/>
          </a:bodyPr>
          <a:lstStyle/>
          <a:p>
            <a:pPr>
              <a:lnSpc>
                <a:spcPts val="1152"/>
              </a:lnSpc>
            </a:pPr>
            <a:r>
              <a:rPr lang="en-US" sz="1067" b="1">
                <a:solidFill>
                  <a:srgbClr val="000000"/>
                </a:solidFill>
                <a:latin typeface="Arimo Bold"/>
                <a:ea typeface="Arimo Bold"/>
                <a:cs typeface="Arimo Bold"/>
                <a:sym typeface="Arimo Bold"/>
              </a:rPr>
              <a:t>MUHAMMAD AZRUL NIZAM BIN ABDUL RAHMAN</a:t>
            </a:r>
          </a:p>
          <a:p>
            <a:pPr>
              <a:lnSpc>
                <a:spcPts val="1152"/>
              </a:lnSpc>
            </a:pPr>
            <a:r>
              <a:rPr lang="en-US" sz="1067" b="1">
                <a:solidFill>
                  <a:srgbClr val="000000"/>
                </a:solidFill>
                <a:latin typeface="Arial Bold"/>
                <a:ea typeface="Arial Bold"/>
                <a:cs typeface="Arial Bold"/>
                <a:sym typeface="Arial Bold"/>
              </a:rPr>
              <a:t>LIBRARIAN</a:t>
            </a:r>
          </a:p>
          <a:p>
            <a:pPr>
              <a:lnSpc>
                <a:spcPts val="1152"/>
              </a:lnSpc>
            </a:pPr>
            <a:endParaRPr lang="en-US" sz="1067" b="1">
              <a:solidFill>
                <a:srgbClr val="000000"/>
              </a:solidFill>
              <a:latin typeface="Arial Bold"/>
              <a:ea typeface="Arial Bold"/>
              <a:cs typeface="Arial Bold"/>
              <a:sym typeface="Arial Bold"/>
            </a:endParaRPr>
          </a:p>
          <a:p>
            <a:pPr>
              <a:lnSpc>
                <a:spcPts val="1152"/>
              </a:lnSpc>
            </a:pPr>
            <a:r>
              <a:rPr lang="en-US" sz="1067" b="1">
                <a:solidFill>
                  <a:srgbClr val="000000"/>
                </a:solidFill>
                <a:latin typeface="Arial Bold"/>
                <a:ea typeface="Arial Bold"/>
                <a:cs typeface="Arial Bold"/>
                <a:sym typeface="Arial Bold"/>
              </a:rPr>
              <a:t>RESEARCH SUPPORT UNIT</a:t>
            </a:r>
          </a:p>
          <a:p>
            <a:pPr>
              <a:lnSpc>
                <a:spcPts val="1152"/>
              </a:lnSpc>
            </a:pPr>
            <a:r>
              <a:rPr lang="en-US" sz="1067" b="1">
                <a:solidFill>
                  <a:srgbClr val="000000"/>
                </a:solidFill>
                <a:latin typeface="Arial Bold"/>
                <a:ea typeface="Arial Bold"/>
                <a:cs typeface="Arial Bold"/>
                <a:sym typeface="Arial Bold"/>
              </a:rPr>
              <a:t>TUN ABDUL RAZAK LIBRARY</a:t>
            </a:r>
          </a:p>
          <a:p>
            <a:pPr>
              <a:lnSpc>
                <a:spcPts val="1152"/>
              </a:lnSpc>
            </a:pPr>
            <a:endParaRPr lang="en-US" sz="1067" b="1">
              <a:solidFill>
                <a:srgbClr val="000000"/>
              </a:solidFill>
              <a:latin typeface="Arial Bold"/>
              <a:ea typeface="Arial Bold"/>
              <a:cs typeface="Arial Bold"/>
              <a:sym typeface="Arial Bold"/>
            </a:endParaRPr>
          </a:p>
          <a:p>
            <a:pPr>
              <a:lnSpc>
                <a:spcPts val="1152"/>
              </a:lnSpc>
            </a:pPr>
            <a:r>
              <a:rPr lang="en-US" sz="1067" b="1">
                <a:solidFill>
                  <a:srgbClr val="000000"/>
                </a:solidFill>
                <a:latin typeface="Arial Bold"/>
                <a:ea typeface="Arial Bold"/>
                <a:cs typeface="Arial Bold"/>
                <a:sym typeface="Arial Bold"/>
              </a:rPr>
              <a:t>03-5544 3736</a:t>
            </a:r>
          </a:p>
          <a:p>
            <a:pPr>
              <a:lnSpc>
                <a:spcPts val="1152"/>
              </a:lnSpc>
            </a:pPr>
            <a:r>
              <a:rPr lang="en-US" sz="1067" b="1">
                <a:solidFill>
                  <a:srgbClr val="000000"/>
                </a:solidFill>
                <a:latin typeface="Arial Bold"/>
                <a:ea typeface="Arial Bold"/>
                <a:cs typeface="Arial Bold"/>
                <a:sym typeface="Arial Bold"/>
              </a:rPr>
              <a:t>azrulnizam@uitm.edu.my</a:t>
            </a:r>
          </a:p>
        </p:txBody>
      </p:sp>
      <p:grpSp>
        <p:nvGrpSpPr>
          <p:cNvPr id="7" name="Group 7"/>
          <p:cNvGrpSpPr/>
          <p:nvPr/>
        </p:nvGrpSpPr>
        <p:grpSpPr>
          <a:xfrm>
            <a:off x="2723065" y="5868170"/>
            <a:ext cx="7554479" cy="857042"/>
            <a:chOff x="0" y="0"/>
            <a:chExt cx="15108959" cy="1714084"/>
          </a:xfrm>
        </p:grpSpPr>
        <p:sp>
          <p:nvSpPr>
            <p:cNvPr id="8" name="Freeform 8"/>
            <p:cNvSpPr/>
            <p:nvPr/>
          </p:nvSpPr>
          <p:spPr>
            <a:xfrm>
              <a:off x="0" y="862846"/>
              <a:ext cx="15108959" cy="851238"/>
            </a:xfrm>
            <a:custGeom>
              <a:avLst/>
              <a:gdLst/>
              <a:ahLst/>
              <a:cxnLst/>
              <a:rect l="l" t="t" r="r" b="b"/>
              <a:pathLst>
                <a:path w="15108959" h="851238">
                  <a:moveTo>
                    <a:pt x="0" y="0"/>
                  </a:moveTo>
                  <a:lnTo>
                    <a:pt x="15108959" y="0"/>
                  </a:lnTo>
                  <a:lnTo>
                    <a:pt x="15108959" y="851238"/>
                  </a:lnTo>
                  <a:lnTo>
                    <a:pt x="0" y="851238"/>
                  </a:lnTo>
                  <a:lnTo>
                    <a:pt x="0" y="0"/>
                  </a:lnTo>
                  <a:close/>
                </a:path>
              </a:pathLst>
            </a:custGeom>
            <a:blipFill>
              <a:blip r:embed="rId6"/>
              <a:stretch>
                <a:fillRect t="-503441" b="-394962"/>
              </a:stretch>
            </a:blipFill>
          </p:spPr>
          <p:txBody>
            <a:bodyPr/>
            <a:lstStyle/>
            <a:p>
              <a:endParaRPr lang="en-US" sz="1200"/>
            </a:p>
          </p:txBody>
        </p:sp>
        <p:sp>
          <p:nvSpPr>
            <p:cNvPr id="9" name="Freeform 9"/>
            <p:cNvSpPr/>
            <p:nvPr/>
          </p:nvSpPr>
          <p:spPr>
            <a:xfrm>
              <a:off x="4615359" y="0"/>
              <a:ext cx="5878240" cy="862846"/>
            </a:xfrm>
            <a:custGeom>
              <a:avLst/>
              <a:gdLst/>
              <a:ahLst/>
              <a:cxnLst/>
              <a:rect l="l" t="t" r="r" b="b"/>
              <a:pathLst>
                <a:path w="5878240" h="862846">
                  <a:moveTo>
                    <a:pt x="0" y="0"/>
                  </a:moveTo>
                  <a:lnTo>
                    <a:pt x="5878241" y="0"/>
                  </a:lnTo>
                  <a:lnTo>
                    <a:pt x="5878241" y="862846"/>
                  </a:lnTo>
                  <a:lnTo>
                    <a:pt x="0" y="862846"/>
                  </a:lnTo>
                  <a:lnTo>
                    <a:pt x="0" y="0"/>
                  </a:lnTo>
                  <a:close/>
                </a:path>
              </a:pathLst>
            </a:custGeom>
            <a:blipFill>
              <a:blip r:embed="rId7"/>
              <a:stretch>
                <a:fillRect t="-124735" b="-138603"/>
              </a:stretch>
            </a:blipFill>
          </p:spPr>
          <p:txBody>
            <a:bodyPr/>
            <a:lstStyle/>
            <a:p>
              <a:endParaRPr lang="en-US" sz="1200"/>
            </a:p>
          </p:txBody>
        </p:sp>
      </p:grpSp>
      <p:sp>
        <p:nvSpPr>
          <p:cNvPr id="10" name="TextBox 10"/>
          <p:cNvSpPr txBox="1"/>
          <p:nvPr/>
        </p:nvSpPr>
        <p:spPr>
          <a:xfrm>
            <a:off x="350621" y="799777"/>
            <a:ext cx="10238555" cy="397545"/>
          </a:xfrm>
          <a:prstGeom prst="rect">
            <a:avLst/>
          </a:prstGeom>
        </p:spPr>
        <p:txBody>
          <a:bodyPr lIns="0" tIns="0" rIns="0" bIns="0" rtlCol="0" anchor="t">
            <a:spAutoFit/>
          </a:bodyPr>
          <a:lstStyle/>
          <a:p>
            <a:pPr algn="ctr">
              <a:lnSpc>
                <a:spcPts val="3127"/>
              </a:lnSpc>
            </a:pPr>
            <a:r>
              <a:rPr lang="en-US" sz="3066">
                <a:solidFill>
                  <a:srgbClr val="000000"/>
                </a:solidFill>
                <a:latin typeface="Norwester"/>
                <a:ea typeface="Norwester"/>
                <a:cs typeface="Norwester"/>
                <a:sym typeface="Norwester"/>
              </a:rPr>
              <a:t>USER EDUCATION TEAM</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7" r="-37"/>
            </a:stretch>
          </a:blipFill>
        </p:spPr>
        <p:txBody>
          <a:bodyPr/>
          <a:lstStyle/>
          <a:p>
            <a:endParaRPr lang="en-US" sz="1200"/>
          </a:p>
        </p:txBody>
      </p:sp>
      <p:grpSp>
        <p:nvGrpSpPr>
          <p:cNvPr id="3" name="Group 3"/>
          <p:cNvGrpSpPr/>
          <p:nvPr/>
        </p:nvGrpSpPr>
        <p:grpSpPr>
          <a:xfrm>
            <a:off x="2723065" y="5868170"/>
            <a:ext cx="7554479" cy="857042"/>
            <a:chOff x="0" y="0"/>
            <a:chExt cx="15108959" cy="1714084"/>
          </a:xfrm>
        </p:grpSpPr>
        <p:sp>
          <p:nvSpPr>
            <p:cNvPr id="4" name="Freeform 4"/>
            <p:cNvSpPr/>
            <p:nvPr/>
          </p:nvSpPr>
          <p:spPr>
            <a:xfrm>
              <a:off x="0" y="862846"/>
              <a:ext cx="15108959" cy="851238"/>
            </a:xfrm>
            <a:custGeom>
              <a:avLst/>
              <a:gdLst/>
              <a:ahLst/>
              <a:cxnLst/>
              <a:rect l="l" t="t" r="r" b="b"/>
              <a:pathLst>
                <a:path w="15108959" h="851238">
                  <a:moveTo>
                    <a:pt x="0" y="0"/>
                  </a:moveTo>
                  <a:lnTo>
                    <a:pt x="15108959" y="0"/>
                  </a:lnTo>
                  <a:lnTo>
                    <a:pt x="15108959" y="851238"/>
                  </a:lnTo>
                  <a:lnTo>
                    <a:pt x="0" y="851238"/>
                  </a:lnTo>
                  <a:lnTo>
                    <a:pt x="0" y="0"/>
                  </a:lnTo>
                  <a:close/>
                </a:path>
              </a:pathLst>
            </a:custGeom>
            <a:blipFill>
              <a:blip r:embed="rId4"/>
              <a:stretch>
                <a:fillRect t="-503441" b="-394962"/>
              </a:stretch>
            </a:blipFill>
          </p:spPr>
          <p:txBody>
            <a:bodyPr/>
            <a:lstStyle/>
            <a:p>
              <a:endParaRPr lang="en-US" sz="1200"/>
            </a:p>
          </p:txBody>
        </p:sp>
        <p:sp>
          <p:nvSpPr>
            <p:cNvPr id="5" name="Freeform 5"/>
            <p:cNvSpPr/>
            <p:nvPr/>
          </p:nvSpPr>
          <p:spPr>
            <a:xfrm>
              <a:off x="4615359" y="0"/>
              <a:ext cx="5878240" cy="862846"/>
            </a:xfrm>
            <a:custGeom>
              <a:avLst/>
              <a:gdLst/>
              <a:ahLst/>
              <a:cxnLst/>
              <a:rect l="l" t="t" r="r" b="b"/>
              <a:pathLst>
                <a:path w="5878240" h="862846">
                  <a:moveTo>
                    <a:pt x="0" y="0"/>
                  </a:moveTo>
                  <a:lnTo>
                    <a:pt x="5878241" y="0"/>
                  </a:lnTo>
                  <a:lnTo>
                    <a:pt x="5878241" y="862846"/>
                  </a:lnTo>
                  <a:lnTo>
                    <a:pt x="0" y="862846"/>
                  </a:lnTo>
                  <a:lnTo>
                    <a:pt x="0" y="0"/>
                  </a:lnTo>
                  <a:close/>
                </a:path>
              </a:pathLst>
            </a:custGeom>
            <a:blipFill>
              <a:blip r:embed="rId5"/>
              <a:stretch>
                <a:fillRect t="-124735" b="-138603"/>
              </a:stretch>
            </a:blipFill>
          </p:spPr>
          <p:txBody>
            <a:bodyPr/>
            <a:lstStyle/>
            <a:p>
              <a:endParaRPr lang="en-US" sz="1200"/>
            </a:p>
          </p:txBody>
        </p:sp>
      </p:grpSp>
      <p:sp>
        <p:nvSpPr>
          <p:cNvPr id="6" name="Freeform 6"/>
          <p:cNvSpPr/>
          <p:nvPr/>
        </p:nvSpPr>
        <p:spPr>
          <a:xfrm>
            <a:off x="1197282" y="677423"/>
            <a:ext cx="1525783" cy="2508143"/>
          </a:xfrm>
          <a:custGeom>
            <a:avLst/>
            <a:gdLst/>
            <a:ahLst/>
            <a:cxnLst/>
            <a:rect l="l" t="t" r="r" b="b"/>
            <a:pathLst>
              <a:path w="2288674" h="3762214">
                <a:moveTo>
                  <a:pt x="0" y="0"/>
                </a:moveTo>
                <a:lnTo>
                  <a:pt x="2288674" y="0"/>
                </a:lnTo>
                <a:lnTo>
                  <a:pt x="2288674" y="3762215"/>
                </a:lnTo>
                <a:lnTo>
                  <a:pt x="0" y="3762215"/>
                </a:lnTo>
                <a:lnTo>
                  <a:pt x="0" y="0"/>
                </a:lnTo>
                <a:close/>
              </a:path>
            </a:pathLst>
          </a:custGeom>
          <a:blipFill>
            <a:blip r:embed="rId6"/>
            <a:stretch>
              <a:fillRect l="-24838" r="-24838" b="-36579"/>
            </a:stretch>
          </a:blipFill>
        </p:spPr>
        <p:txBody>
          <a:bodyPr/>
          <a:lstStyle/>
          <a:p>
            <a:endParaRPr lang="en-US" sz="1200"/>
          </a:p>
        </p:txBody>
      </p:sp>
      <p:sp>
        <p:nvSpPr>
          <p:cNvPr id="7" name="Freeform 7"/>
          <p:cNvSpPr/>
          <p:nvPr/>
        </p:nvSpPr>
        <p:spPr>
          <a:xfrm>
            <a:off x="5886900" y="701921"/>
            <a:ext cx="2261663" cy="2426495"/>
          </a:xfrm>
          <a:custGeom>
            <a:avLst/>
            <a:gdLst/>
            <a:ahLst/>
            <a:cxnLst/>
            <a:rect l="l" t="t" r="r" b="b"/>
            <a:pathLst>
              <a:path w="3392494" h="3639742">
                <a:moveTo>
                  <a:pt x="0" y="0"/>
                </a:moveTo>
                <a:lnTo>
                  <a:pt x="3392494" y="0"/>
                </a:lnTo>
                <a:lnTo>
                  <a:pt x="3392494" y="3639742"/>
                </a:lnTo>
                <a:lnTo>
                  <a:pt x="0" y="3639742"/>
                </a:lnTo>
                <a:lnTo>
                  <a:pt x="0" y="0"/>
                </a:lnTo>
                <a:close/>
              </a:path>
            </a:pathLst>
          </a:custGeom>
          <a:blipFill>
            <a:blip r:embed="rId7"/>
            <a:stretch>
              <a:fillRect b="-39810"/>
            </a:stretch>
          </a:blipFill>
        </p:spPr>
        <p:txBody>
          <a:bodyPr/>
          <a:lstStyle/>
          <a:p>
            <a:endParaRPr lang="en-US" sz="1200"/>
          </a:p>
        </p:txBody>
      </p:sp>
      <p:sp>
        <p:nvSpPr>
          <p:cNvPr id="8" name="Freeform 8"/>
          <p:cNvSpPr/>
          <p:nvPr/>
        </p:nvSpPr>
        <p:spPr>
          <a:xfrm>
            <a:off x="856636" y="3297849"/>
            <a:ext cx="2425245" cy="2570321"/>
          </a:xfrm>
          <a:custGeom>
            <a:avLst/>
            <a:gdLst/>
            <a:ahLst/>
            <a:cxnLst/>
            <a:rect l="l" t="t" r="r" b="b"/>
            <a:pathLst>
              <a:path w="3637867" h="3855481">
                <a:moveTo>
                  <a:pt x="0" y="0"/>
                </a:moveTo>
                <a:lnTo>
                  <a:pt x="3637867" y="0"/>
                </a:lnTo>
                <a:lnTo>
                  <a:pt x="3637867" y="3855481"/>
                </a:lnTo>
                <a:lnTo>
                  <a:pt x="0" y="3855481"/>
                </a:lnTo>
                <a:lnTo>
                  <a:pt x="0" y="0"/>
                </a:lnTo>
                <a:close/>
              </a:path>
            </a:pathLst>
          </a:custGeom>
          <a:blipFill>
            <a:blip r:embed="rId8"/>
            <a:stretch>
              <a:fillRect b="-41533"/>
            </a:stretch>
          </a:blipFill>
        </p:spPr>
        <p:txBody>
          <a:bodyPr/>
          <a:lstStyle/>
          <a:p>
            <a:endParaRPr lang="en-US" sz="1200"/>
          </a:p>
        </p:txBody>
      </p:sp>
      <p:sp>
        <p:nvSpPr>
          <p:cNvPr id="9" name="Freeform 9"/>
          <p:cNvSpPr/>
          <p:nvPr/>
        </p:nvSpPr>
        <p:spPr>
          <a:xfrm>
            <a:off x="5975091" y="3185566"/>
            <a:ext cx="2410885" cy="2628530"/>
          </a:xfrm>
          <a:custGeom>
            <a:avLst/>
            <a:gdLst/>
            <a:ahLst/>
            <a:cxnLst/>
            <a:rect l="l" t="t" r="r" b="b"/>
            <a:pathLst>
              <a:path w="3616328" h="3942795">
                <a:moveTo>
                  <a:pt x="0" y="0"/>
                </a:moveTo>
                <a:lnTo>
                  <a:pt x="3616328" y="0"/>
                </a:lnTo>
                <a:lnTo>
                  <a:pt x="3616328" y="3942794"/>
                </a:lnTo>
                <a:lnTo>
                  <a:pt x="0" y="3942794"/>
                </a:lnTo>
                <a:lnTo>
                  <a:pt x="0" y="0"/>
                </a:lnTo>
                <a:close/>
              </a:path>
            </a:pathLst>
          </a:custGeom>
          <a:blipFill>
            <a:blip r:embed="rId9"/>
            <a:stretch>
              <a:fillRect b="-37579"/>
            </a:stretch>
          </a:blipFill>
        </p:spPr>
        <p:txBody>
          <a:bodyPr/>
          <a:lstStyle/>
          <a:p>
            <a:endParaRPr lang="en-US" sz="1200"/>
          </a:p>
        </p:txBody>
      </p:sp>
      <p:sp>
        <p:nvSpPr>
          <p:cNvPr id="10" name="TextBox 10"/>
          <p:cNvSpPr txBox="1"/>
          <p:nvPr/>
        </p:nvSpPr>
        <p:spPr>
          <a:xfrm>
            <a:off x="3014737" y="1279344"/>
            <a:ext cx="2721139" cy="1231106"/>
          </a:xfrm>
          <a:prstGeom prst="rect">
            <a:avLst/>
          </a:prstGeom>
        </p:spPr>
        <p:txBody>
          <a:bodyPr lIns="0" tIns="0" rIns="0" bIns="0" rtlCol="0" anchor="t">
            <a:spAutoFit/>
          </a:bodyPr>
          <a:lstStyle/>
          <a:p>
            <a:pPr>
              <a:lnSpc>
                <a:spcPts val="1168"/>
              </a:lnSpc>
            </a:pPr>
            <a:r>
              <a:rPr lang="en-US" sz="1081" b="1" dirty="0">
                <a:solidFill>
                  <a:srgbClr val="000000"/>
                </a:solidFill>
                <a:latin typeface="Arimo Bold"/>
                <a:ea typeface="Arimo Bold"/>
                <a:cs typeface="Arimo Bold"/>
                <a:sym typeface="Arimo Bold"/>
              </a:rPr>
              <a:t>SITI ROHAYU BINTI MOHAMAD YUSOF</a:t>
            </a:r>
          </a:p>
          <a:p>
            <a:pPr>
              <a:lnSpc>
                <a:spcPts val="1168"/>
              </a:lnSpc>
            </a:pPr>
            <a:r>
              <a:rPr lang="en-US" sz="1081" b="1" dirty="0">
                <a:solidFill>
                  <a:srgbClr val="000000"/>
                </a:solidFill>
                <a:latin typeface="Arial Bold"/>
                <a:ea typeface="Arial Bold"/>
                <a:cs typeface="Arial Bold"/>
                <a:sym typeface="Arial Bold"/>
              </a:rPr>
              <a:t>SENIOR LIBRARIAN</a:t>
            </a:r>
          </a:p>
          <a:p>
            <a:pPr>
              <a:lnSpc>
                <a:spcPts val="1168"/>
              </a:lnSpc>
            </a:pPr>
            <a:endParaRPr lang="en-US" sz="1081" b="1" dirty="0">
              <a:solidFill>
                <a:srgbClr val="000000"/>
              </a:solidFill>
              <a:latin typeface="Arial Bold"/>
              <a:ea typeface="Arial Bold"/>
              <a:cs typeface="Arial Bold"/>
              <a:sym typeface="Arial Bold"/>
            </a:endParaRPr>
          </a:p>
          <a:p>
            <a:pPr>
              <a:lnSpc>
                <a:spcPts val="1168"/>
              </a:lnSpc>
            </a:pPr>
            <a:r>
              <a:rPr lang="en-US" sz="1081" b="1" dirty="0">
                <a:solidFill>
                  <a:srgbClr val="000000"/>
                </a:solidFill>
                <a:latin typeface="Arial Bold"/>
                <a:ea typeface="Arial Bold"/>
                <a:cs typeface="Arial Bold"/>
                <a:sym typeface="Arial Bold"/>
              </a:rPr>
              <a:t>TUN ABDUL RAZAK LIBRARY </a:t>
            </a:r>
          </a:p>
          <a:p>
            <a:pPr>
              <a:lnSpc>
                <a:spcPts val="1168"/>
              </a:lnSpc>
            </a:pPr>
            <a:r>
              <a:rPr lang="en-US" sz="1081" b="1" dirty="0">
                <a:solidFill>
                  <a:srgbClr val="000000"/>
                </a:solidFill>
                <a:latin typeface="Arial Bold"/>
                <a:ea typeface="Arial Bold"/>
                <a:cs typeface="Arial Bold"/>
                <a:sym typeface="Arial Bold"/>
              </a:rPr>
              <a:t>(BUILT ENVIRONMENT)</a:t>
            </a:r>
          </a:p>
          <a:p>
            <a:pPr>
              <a:lnSpc>
                <a:spcPts val="1168"/>
              </a:lnSpc>
            </a:pPr>
            <a:endParaRPr lang="en-US" sz="1081" b="1" dirty="0">
              <a:solidFill>
                <a:srgbClr val="000000"/>
              </a:solidFill>
              <a:latin typeface="Arial Bold"/>
              <a:ea typeface="Arial Bold"/>
              <a:cs typeface="Arial Bold"/>
              <a:sym typeface="Arial Bold"/>
            </a:endParaRPr>
          </a:p>
          <a:p>
            <a:pPr>
              <a:lnSpc>
                <a:spcPts val="1168"/>
              </a:lnSpc>
            </a:pPr>
            <a:r>
              <a:rPr lang="en-US" sz="1081" b="1" dirty="0">
                <a:solidFill>
                  <a:srgbClr val="000000"/>
                </a:solidFill>
                <a:latin typeface="Arial Bold"/>
                <a:ea typeface="Arial Bold"/>
                <a:cs typeface="Arial Bold"/>
                <a:sym typeface="Arial Bold"/>
              </a:rPr>
              <a:t>03-5544 4392</a:t>
            </a:r>
          </a:p>
          <a:p>
            <a:pPr>
              <a:lnSpc>
                <a:spcPts val="1168"/>
              </a:lnSpc>
            </a:pPr>
            <a:r>
              <a:rPr lang="en-US" sz="1081" b="1" dirty="0">
                <a:solidFill>
                  <a:srgbClr val="000000"/>
                </a:solidFill>
                <a:latin typeface="Arial Bold"/>
                <a:ea typeface="Arial Bold"/>
                <a:cs typeface="Arial Bold"/>
                <a:sym typeface="Arial Bold"/>
              </a:rPr>
              <a:t>sitirohayu@uitm.edu.my</a:t>
            </a:r>
          </a:p>
        </p:txBody>
      </p:sp>
      <p:sp>
        <p:nvSpPr>
          <p:cNvPr id="11" name="TextBox 11"/>
          <p:cNvSpPr txBox="1"/>
          <p:nvPr/>
        </p:nvSpPr>
        <p:spPr>
          <a:xfrm>
            <a:off x="3165761" y="3731242"/>
            <a:ext cx="2721139" cy="1231106"/>
          </a:xfrm>
          <a:prstGeom prst="rect">
            <a:avLst/>
          </a:prstGeom>
        </p:spPr>
        <p:txBody>
          <a:bodyPr lIns="0" tIns="0" rIns="0" bIns="0" rtlCol="0" anchor="t">
            <a:spAutoFit/>
          </a:bodyPr>
          <a:lstStyle/>
          <a:p>
            <a:pPr>
              <a:lnSpc>
                <a:spcPts val="1168"/>
              </a:lnSpc>
            </a:pPr>
            <a:r>
              <a:rPr lang="en-US" sz="1081" b="1" dirty="0">
                <a:solidFill>
                  <a:srgbClr val="000000"/>
                </a:solidFill>
                <a:latin typeface="Arimo Bold"/>
                <a:ea typeface="Arimo Bold"/>
                <a:cs typeface="Arimo Bold"/>
                <a:sym typeface="Arimo Bold"/>
              </a:rPr>
              <a:t>MOHD HAZRUL BIN MOHD HUSSIN</a:t>
            </a:r>
          </a:p>
          <a:p>
            <a:pPr>
              <a:lnSpc>
                <a:spcPts val="1168"/>
              </a:lnSpc>
            </a:pPr>
            <a:r>
              <a:rPr lang="en-US" sz="1081" b="1" dirty="0">
                <a:solidFill>
                  <a:srgbClr val="000000"/>
                </a:solidFill>
                <a:latin typeface="Arial Bold"/>
                <a:ea typeface="Arial Bold"/>
                <a:cs typeface="Arial Bold"/>
                <a:sym typeface="Arial Bold"/>
              </a:rPr>
              <a:t>SENIOR LIBRARIAN</a:t>
            </a:r>
          </a:p>
          <a:p>
            <a:pPr>
              <a:lnSpc>
                <a:spcPts val="1168"/>
              </a:lnSpc>
            </a:pPr>
            <a:endParaRPr lang="en-US" sz="1081" b="1" dirty="0">
              <a:solidFill>
                <a:srgbClr val="000000"/>
              </a:solidFill>
              <a:latin typeface="Arial Bold"/>
              <a:ea typeface="Arial Bold"/>
              <a:cs typeface="Arial Bold"/>
              <a:sym typeface="Arial Bold"/>
            </a:endParaRPr>
          </a:p>
          <a:p>
            <a:pPr>
              <a:lnSpc>
                <a:spcPts val="1168"/>
              </a:lnSpc>
            </a:pPr>
            <a:r>
              <a:rPr lang="en-US" sz="1081" b="1" dirty="0">
                <a:solidFill>
                  <a:srgbClr val="000000"/>
                </a:solidFill>
                <a:latin typeface="Arial Bold"/>
                <a:ea typeface="Arial Bold"/>
                <a:cs typeface="Arial Bold"/>
                <a:sym typeface="Arial Bold"/>
              </a:rPr>
              <a:t>TUN ABDUL RAZAK LIBRARY</a:t>
            </a:r>
          </a:p>
          <a:p>
            <a:pPr>
              <a:lnSpc>
                <a:spcPts val="1168"/>
              </a:lnSpc>
            </a:pPr>
            <a:r>
              <a:rPr lang="en-US" sz="1081" b="1" dirty="0">
                <a:solidFill>
                  <a:srgbClr val="000000"/>
                </a:solidFill>
                <a:latin typeface="Arial Bold"/>
                <a:ea typeface="Arial Bold"/>
                <a:cs typeface="Arial Bold"/>
                <a:sym typeface="Arial Bold"/>
              </a:rPr>
              <a:t>(SCIENCE &amp; TECHNOLOGY) </a:t>
            </a:r>
          </a:p>
          <a:p>
            <a:pPr>
              <a:lnSpc>
                <a:spcPts val="1168"/>
              </a:lnSpc>
            </a:pPr>
            <a:endParaRPr lang="en-US" sz="1081" b="1" dirty="0">
              <a:solidFill>
                <a:srgbClr val="000000"/>
              </a:solidFill>
              <a:latin typeface="Arial Bold"/>
              <a:ea typeface="Arial Bold"/>
              <a:cs typeface="Arial Bold"/>
              <a:sym typeface="Arial Bold"/>
            </a:endParaRPr>
          </a:p>
          <a:p>
            <a:pPr>
              <a:lnSpc>
                <a:spcPts val="1168"/>
              </a:lnSpc>
            </a:pPr>
            <a:r>
              <a:rPr lang="en-US" sz="1081" b="1" dirty="0">
                <a:solidFill>
                  <a:srgbClr val="000000"/>
                </a:solidFill>
                <a:latin typeface="Arial Bold"/>
                <a:ea typeface="Arial Bold"/>
                <a:cs typeface="Arial Bold"/>
                <a:sym typeface="Arial Bold"/>
              </a:rPr>
              <a:t>03-5544 3811</a:t>
            </a:r>
          </a:p>
          <a:p>
            <a:pPr>
              <a:lnSpc>
                <a:spcPts val="1168"/>
              </a:lnSpc>
            </a:pPr>
            <a:r>
              <a:rPr lang="en-US" sz="1081" b="1" dirty="0">
                <a:solidFill>
                  <a:srgbClr val="000000"/>
                </a:solidFill>
                <a:latin typeface="Arial Bold"/>
                <a:ea typeface="Arial Bold"/>
                <a:cs typeface="Arial Bold"/>
                <a:sym typeface="Arial Bold"/>
              </a:rPr>
              <a:t>hazrul@uitm.edu.my</a:t>
            </a:r>
          </a:p>
        </p:txBody>
      </p:sp>
      <p:sp>
        <p:nvSpPr>
          <p:cNvPr id="12" name="TextBox 12"/>
          <p:cNvSpPr txBox="1"/>
          <p:nvPr/>
        </p:nvSpPr>
        <p:spPr>
          <a:xfrm>
            <a:off x="8385976" y="3731242"/>
            <a:ext cx="2721139" cy="1231106"/>
          </a:xfrm>
          <a:prstGeom prst="rect">
            <a:avLst/>
          </a:prstGeom>
        </p:spPr>
        <p:txBody>
          <a:bodyPr lIns="0" tIns="0" rIns="0" bIns="0" rtlCol="0" anchor="t">
            <a:spAutoFit/>
          </a:bodyPr>
          <a:lstStyle/>
          <a:p>
            <a:pPr>
              <a:lnSpc>
                <a:spcPts val="1168"/>
              </a:lnSpc>
            </a:pPr>
            <a:r>
              <a:rPr lang="en-US" sz="1081" b="1">
                <a:solidFill>
                  <a:srgbClr val="000000"/>
                </a:solidFill>
                <a:latin typeface="Arimo Bold"/>
                <a:ea typeface="Arimo Bold"/>
                <a:cs typeface="Arimo Bold"/>
                <a:sym typeface="Arimo Bold"/>
              </a:rPr>
              <a:t>HANANI BINTI ROJIKIN</a:t>
            </a:r>
          </a:p>
          <a:p>
            <a:pPr>
              <a:lnSpc>
                <a:spcPts val="1168"/>
              </a:lnSpc>
            </a:pPr>
            <a:r>
              <a:rPr lang="en-US" sz="1081" b="1">
                <a:solidFill>
                  <a:srgbClr val="000000"/>
                </a:solidFill>
                <a:latin typeface="Arial Bold"/>
                <a:ea typeface="Arial Bold"/>
                <a:cs typeface="Arial Bold"/>
                <a:sym typeface="Arial Bold"/>
              </a:rPr>
              <a:t>SENIOR LIBRARIAN</a:t>
            </a:r>
          </a:p>
          <a:p>
            <a:pPr>
              <a:lnSpc>
                <a:spcPts val="1168"/>
              </a:lnSpc>
            </a:pPr>
            <a:endParaRPr lang="en-US" sz="1081" b="1">
              <a:solidFill>
                <a:srgbClr val="000000"/>
              </a:solidFill>
              <a:latin typeface="Arial Bold"/>
              <a:ea typeface="Arial Bold"/>
              <a:cs typeface="Arial Bold"/>
              <a:sym typeface="Arial Bold"/>
            </a:endParaRPr>
          </a:p>
          <a:p>
            <a:pPr>
              <a:lnSpc>
                <a:spcPts val="1168"/>
              </a:lnSpc>
            </a:pPr>
            <a:r>
              <a:rPr lang="en-US" sz="1081" b="1">
                <a:solidFill>
                  <a:srgbClr val="000000"/>
                </a:solidFill>
                <a:latin typeface="Arial Bold"/>
                <a:ea typeface="Arial Bold"/>
                <a:cs typeface="Arial Bold"/>
                <a:sym typeface="Arial Bold"/>
              </a:rPr>
              <a:t>TUN ABDUL RAZAK LIBRARY</a:t>
            </a:r>
          </a:p>
          <a:p>
            <a:pPr>
              <a:lnSpc>
                <a:spcPts val="1168"/>
              </a:lnSpc>
            </a:pPr>
            <a:r>
              <a:rPr lang="en-US" sz="1081" b="1">
                <a:solidFill>
                  <a:srgbClr val="000000"/>
                </a:solidFill>
                <a:latin typeface="Arial Bold"/>
                <a:ea typeface="Arial Bold"/>
                <a:cs typeface="Arial Bold"/>
                <a:sym typeface="Arial Bold"/>
              </a:rPr>
              <a:t>(LAW)</a:t>
            </a:r>
          </a:p>
          <a:p>
            <a:pPr>
              <a:lnSpc>
                <a:spcPts val="1168"/>
              </a:lnSpc>
            </a:pPr>
            <a:endParaRPr lang="en-US" sz="1081" b="1">
              <a:solidFill>
                <a:srgbClr val="000000"/>
              </a:solidFill>
              <a:latin typeface="Arial Bold"/>
              <a:ea typeface="Arial Bold"/>
              <a:cs typeface="Arial Bold"/>
              <a:sym typeface="Arial Bold"/>
            </a:endParaRPr>
          </a:p>
          <a:p>
            <a:pPr>
              <a:lnSpc>
                <a:spcPts val="1168"/>
              </a:lnSpc>
            </a:pPr>
            <a:r>
              <a:rPr lang="en-US" sz="1081" b="1">
                <a:solidFill>
                  <a:srgbClr val="000000"/>
                </a:solidFill>
                <a:latin typeface="Arial Bold"/>
                <a:ea typeface="Arial Bold"/>
                <a:cs typeface="Arial Bold"/>
                <a:sym typeface="Arial Bold"/>
              </a:rPr>
              <a:t>03-5544 3738</a:t>
            </a:r>
          </a:p>
          <a:p>
            <a:pPr>
              <a:lnSpc>
                <a:spcPts val="1168"/>
              </a:lnSpc>
            </a:pPr>
            <a:r>
              <a:rPr lang="en-US" sz="1081" b="1">
                <a:solidFill>
                  <a:srgbClr val="000000"/>
                </a:solidFill>
                <a:latin typeface="Arial Bold"/>
                <a:ea typeface="Arial Bold"/>
                <a:cs typeface="Arial Bold"/>
                <a:sym typeface="Arial Bold"/>
              </a:rPr>
              <a:t>hanani_rojikin@uitm.edu.my</a:t>
            </a:r>
          </a:p>
        </p:txBody>
      </p:sp>
      <p:sp>
        <p:nvSpPr>
          <p:cNvPr id="13" name="TextBox 13"/>
          <p:cNvSpPr txBox="1"/>
          <p:nvPr/>
        </p:nvSpPr>
        <p:spPr>
          <a:xfrm>
            <a:off x="8050961" y="1279344"/>
            <a:ext cx="2721139" cy="1231106"/>
          </a:xfrm>
          <a:prstGeom prst="rect">
            <a:avLst/>
          </a:prstGeom>
        </p:spPr>
        <p:txBody>
          <a:bodyPr lIns="0" tIns="0" rIns="0" bIns="0" rtlCol="0" anchor="t">
            <a:spAutoFit/>
          </a:bodyPr>
          <a:lstStyle/>
          <a:p>
            <a:pPr>
              <a:lnSpc>
                <a:spcPts val="1168"/>
              </a:lnSpc>
            </a:pPr>
            <a:r>
              <a:rPr lang="en-US" sz="1081" b="1" dirty="0">
                <a:solidFill>
                  <a:srgbClr val="000000"/>
                </a:solidFill>
                <a:latin typeface="Arimo Bold"/>
                <a:ea typeface="Arimo Bold"/>
                <a:cs typeface="Arimo Bold"/>
                <a:sym typeface="Arimo Bold"/>
              </a:rPr>
              <a:t>MASNIDA HANIM BINTI ROJIKIN</a:t>
            </a:r>
          </a:p>
          <a:p>
            <a:pPr>
              <a:lnSpc>
                <a:spcPts val="1168"/>
              </a:lnSpc>
            </a:pPr>
            <a:r>
              <a:rPr lang="en-US" sz="1081" b="1" dirty="0">
                <a:solidFill>
                  <a:srgbClr val="000000"/>
                </a:solidFill>
                <a:latin typeface="Arial Bold"/>
                <a:ea typeface="Arial Bold"/>
                <a:cs typeface="Arial Bold"/>
                <a:sym typeface="Arial Bold"/>
              </a:rPr>
              <a:t>SENIOR LIBRARIAN</a:t>
            </a:r>
          </a:p>
          <a:p>
            <a:pPr>
              <a:lnSpc>
                <a:spcPts val="1168"/>
              </a:lnSpc>
            </a:pPr>
            <a:endParaRPr lang="en-US" sz="1081" b="1" dirty="0">
              <a:solidFill>
                <a:srgbClr val="000000"/>
              </a:solidFill>
              <a:latin typeface="Arial Bold"/>
              <a:ea typeface="Arial Bold"/>
              <a:cs typeface="Arial Bold"/>
              <a:sym typeface="Arial Bold"/>
            </a:endParaRPr>
          </a:p>
          <a:p>
            <a:pPr>
              <a:lnSpc>
                <a:spcPts val="1168"/>
              </a:lnSpc>
            </a:pPr>
            <a:r>
              <a:rPr lang="en-US" sz="1081" b="1" dirty="0">
                <a:solidFill>
                  <a:srgbClr val="000000"/>
                </a:solidFill>
                <a:latin typeface="Arial Bold"/>
                <a:ea typeface="Arial Bold"/>
                <a:cs typeface="Arial Bold"/>
                <a:sym typeface="Arial Bold"/>
              </a:rPr>
              <a:t>TUN ABDUL RAZAK LIBRARY</a:t>
            </a:r>
          </a:p>
          <a:p>
            <a:pPr>
              <a:lnSpc>
                <a:spcPts val="1168"/>
              </a:lnSpc>
            </a:pPr>
            <a:r>
              <a:rPr lang="en-US" sz="1081" b="1" dirty="0">
                <a:solidFill>
                  <a:srgbClr val="000000"/>
                </a:solidFill>
                <a:latin typeface="Arial Bold"/>
                <a:ea typeface="Arial Bold"/>
                <a:cs typeface="Arial Bold"/>
                <a:sym typeface="Arial Bold"/>
              </a:rPr>
              <a:t>(ENGINEERING)</a:t>
            </a:r>
          </a:p>
          <a:p>
            <a:pPr>
              <a:lnSpc>
                <a:spcPts val="1168"/>
              </a:lnSpc>
            </a:pPr>
            <a:endParaRPr lang="en-US" sz="1081" b="1" dirty="0">
              <a:solidFill>
                <a:srgbClr val="000000"/>
              </a:solidFill>
              <a:latin typeface="Arial Bold"/>
              <a:ea typeface="Arial Bold"/>
              <a:cs typeface="Arial Bold"/>
              <a:sym typeface="Arial Bold"/>
            </a:endParaRPr>
          </a:p>
          <a:p>
            <a:pPr>
              <a:lnSpc>
                <a:spcPts val="1168"/>
              </a:lnSpc>
            </a:pPr>
            <a:r>
              <a:rPr lang="en-US" sz="1081" b="1" dirty="0">
                <a:solidFill>
                  <a:srgbClr val="000000"/>
                </a:solidFill>
                <a:latin typeface="Arial Bold"/>
                <a:ea typeface="Arial Bold"/>
                <a:cs typeface="Arial Bold"/>
                <a:sym typeface="Arial Bold"/>
              </a:rPr>
              <a:t>03-5544 3812</a:t>
            </a:r>
          </a:p>
          <a:p>
            <a:pPr>
              <a:lnSpc>
                <a:spcPts val="1168"/>
              </a:lnSpc>
            </a:pPr>
            <a:r>
              <a:rPr lang="en-US" sz="1081" b="1" dirty="0">
                <a:solidFill>
                  <a:srgbClr val="000000"/>
                </a:solidFill>
                <a:latin typeface="Arial Bold"/>
                <a:ea typeface="Arial Bold"/>
                <a:cs typeface="Arial Bold"/>
                <a:sym typeface="Arial Bold"/>
              </a:rPr>
              <a:t>idahanim@uitm.edu.my</a:t>
            </a:r>
          </a:p>
        </p:txBody>
      </p:sp>
      <p:sp>
        <p:nvSpPr>
          <p:cNvPr id="14" name="TextBox 14"/>
          <p:cNvSpPr txBox="1"/>
          <p:nvPr/>
        </p:nvSpPr>
        <p:spPr>
          <a:xfrm>
            <a:off x="240421" y="288919"/>
            <a:ext cx="10238555" cy="397545"/>
          </a:xfrm>
          <a:prstGeom prst="rect">
            <a:avLst/>
          </a:prstGeom>
        </p:spPr>
        <p:txBody>
          <a:bodyPr lIns="0" tIns="0" rIns="0" bIns="0" rtlCol="0" anchor="t">
            <a:spAutoFit/>
          </a:bodyPr>
          <a:lstStyle/>
          <a:p>
            <a:pPr algn="ctr">
              <a:lnSpc>
                <a:spcPts val="3127"/>
              </a:lnSpc>
            </a:pPr>
            <a:r>
              <a:rPr lang="en-US" sz="3066">
                <a:solidFill>
                  <a:srgbClr val="000000"/>
                </a:solidFill>
                <a:latin typeface="Norwester"/>
                <a:ea typeface="Norwester"/>
                <a:cs typeface="Norwester"/>
                <a:sym typeface="Norwester"/>
              </a:rPr>
              <a:t>USER EDUCATION TEAM (FACULTY LIBRARIES)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C445CF-415E-48DC-97E0-2F147923AF9A}"/>
              </a:ext>
            </a:extLst>
          </p:cNvPr>
          <p:cNvPicPr>
            <a:picLocks noChangeAspect="1"/>
          </p:cNvPicPr>
          <p:nvPr/>
        </p:nvPicPr>
        <p:blipFill>
          <a:blip r:embed="rId2"/>
          <a:stretch>
            <a:fillRect/>
          </a:stretch>
        </p:blipFill>
        <p:spPr>
          <a:xfrm>
            <a:off x="0" y="-1"/>
            <a:ext cx="12192000" cy="6858000"/>
          </a:xfrm>
          <a:prstGeom prst="rect">
            <a:avLst/>
          </a:prstGeom>
        </p:spPr>
      </p:pic>
      <p:grpSp>
        <p:nvGrpSpPr>
          <p:cNvPr id="19" name="Group 18">
            <a:extLst>
              <a:ext uri="{FF2B5EF4-FFF2-40B4-BE49-F238E27FC236}">
                <a16:creationId xmlns:a16="http://schemas.microsoft.com/office/drawing/2014/main" id="{35653B99-D59D-4A14-A18A-9C43E11C6BA2}"/>
              </a:ext>
            </a:extLst>
          </p:cNvPr>
          <p:cNvGrpSpPr/>
          <p:nvPr/>
        </p:nvGrpSpPr>
        <p:grpSpPr>
          <a:xfrm>
            <a:off x="1097064" y="171742"/>
            <a:ext cx="6687239" cy="616474"/>
            <a:chOff x="881349" y="1177627"/>
            <a:chExt cx="4613304" cy="884276"/>
          </a:xfrm>
        </p:grpSpPr>
        <p:grpSp>
          <p:nvGrpSpPr>
            <p:cNvPr id="20" name="Group 19">
              <a:extLst>
                <a:ext uri="{FF2B5EF4-FFF2-40B4-BE49-F238E27FC236}">
                  <a16:creationId xmlns:a16="http://schemas.microsoft.com/office/drawing/2014/main" id="{7959FC25-C9A7-46DA-8971-2347D948DC5B}"/>
                </a:ext>
              </a:extLst>
            </p:cNvPr>
            <p:cNvGrpSpPr/>
            <p:nvPr/>
          </p:nvGrpSpPr>
          <p:grpSpPr>
            <a:xfrm>
              <a:off x="881349" y="1177627"/>
              <a:ext cx="4613304" cy="828967"/>
              <a:chOff x="406400" y="30393"/>
              <a:chExt cx="5689600" cy="1210320"/>
            </a:xfrm>
            <a:solidFill>
              <a:srgbClr val="002060"/>
            </a:solidFill>
          </p:grpSpPr>
          <p:sp>
            <p:nvSpPr>
              <p:cNvPr id="24" name="Rectangle: Rounded Corners 23">
                <a:extLst>
                  <a:ext uri="{FF2B5EF4-FFF2-40B4-BE49-F238E27FC236}">
                    <a16:creationId xmlns:a16="http://schemas.microsoft.com/office/drawing/2014/main" id="{91EC9F15-6BAF-425E-A162-156509E0806C}"/>
                  </a:ext>
                </a:extLst>
              </p:cNvPr>
              <p:cNvSpPr/>
              <p:nvPr/>
            </p:nvSpPr>
            <p:spPr>
              <a:xfrm>
                <a:off x="406400" y="30393"/>
                <a:ext cx="5689600" cy="1210320"/>
              </a:xfrm>
              <a:prstGeom prst="roundRect">
                <a:avLst/>
              </a:prstGeom>
              <a:grp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a:lstStyle/>
              <a:p>
                <a:endParaRPr lang="en-MY"/>
              </a:p>
            </p:txBody>
          </p:sp>
          <p:sp>
            <p:nvSpPr>
              <p:cNvPr id="25" name="Rectangle: Rounded Corners 5">
                <a:extLst>
                  <a:ext uri="{FF2B5EF4-FFF2-40B4-BE49-F238E27FC236}">
                    <a16:creationId xmlns:a16="http://schemas.microsoft.com/office/drawing/2014/main" id="{28C21DE1-1A36-44C5-A94C-A6E6C43886AE}"/>
                  </a:ext>
                </a:extLst>
              </p:cNvPr>
              <p:cNvSpPr txBox="1"/>
              <p:nvPr/>
            </p:nvSpPr>
            <p:spPr>
              <a:xfrm>
                <a:off x="465483" y="89476"/>
                <a:ext cx="5571434" cy="10921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15053" tIns="0" rIns="215053" bIns="0" numCol="1" spcCol="1270" anchor="ctr" anchorCtr="0">
                <a:noAutofit/>
              </a:bodyPr>
              <a:lstStyle/>
              <a:p>
                <a:pPr marL="0" lvl="0" indent="0" algn="l" defTabSz="1822450">
                  <a:lnSpc>
                    <a:spcPct val="90000"/>
                  </a:lnSpc>
                  <a:spcBef>
                    <a:spcPct val="0"/>
                  </a:spcBef>
                  <a:spcAft>
                    <a:spcPct val="35000"/>
                  </a:spcAft>
                  <a:buNone/>
                </a:pPr>
                <a:endParaRPr lang="en-MY" sz="4100" kern="1200" dirty="0"/>
              </a:p>
            </p:txBody>
          </p:sp>
        </p:grpSp>
        <p:sp>
          <p:nvSpPr>
            <p:cNvPr id="23" name="Title 1">
              <a:extLst>
                <a:ext uri="{FF2B5EF4-FFF2-40B4-BE49-F238E27FC236}">
                  <a16:creationId xmlns:a16="http://schemas.microsoft.com/office/drawing/2014/main" id="{7666CCD8-F521-4815-B60D-0FC762133D84}"/>
                </a:ext>
              </a:extLst>
            </p:cNvPr>
            <p:cNvSpPr txBox="1">
              <a:spLocks/>
            </p:cNvSpPr>
            <p:nvPr/>
          </p:nvSpPr>
          <p:spPr>
            <a:xfrm>
              <a:off x="905301" y="1232936"/>
              <a:ext cx="4565399" cy="828967"/>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latin typeface="Calibri" panose="020F0502020204030204" pitchFamily="34" charset="0"/>
                  <a:cs typeface="Calibri" panose="020F0502020204030204" pitchFamily="34" charset="0"/>
                </a:rPr>
                <a:t>ATTENDANCE</a:t>
              </a:r>
              <a:endParaRPr lang="en-MY" sz="3600" b="1" dirty="0">
                <a:solidFill>
                  <a:schemeClr val="bg1"/>
                </a:solidFill>
                <a:latin typeface="Calibri" panose="020F0502020204030204" pitchFamily="34" charset="0"/>
                <a:cs typeface="Calibri" panose="020F0502020204030204" pitchFamily="34" charset="0"/>
              </a:endParaRPr>
            </a:p>
          </p:txBody>
        </p:sp>
      </p:grpSp>
      <p:pic>
        <p:nvPicPr>
          <p:cNvPr id="3" name="Picture 2">
            <a:extLst>
              <a:ext uri="{FF2B5EF4-FFF2-40B4-BE49-F238E27FC236}">
                <a16:creationId xmlns:a16="http://schemas.microsoft.com/office/drawing/2014/main" id="{D6711B3E-919A-A69F-594D-B8F95C77A0D2}"/>
              </a:ext>
            </a:extLst>
          </p:cNvPr>
          <p:cNvPicPr>
            <a:picLocks noChangeAspect="1"/>
          </p:cNvPicPr>
          <p:nvPr/>
        </p:nvPicPr>
        <p:blipFill>
          <a:blip r:embed="rId3"/>
          <a:stretch>
            <a:fillRect/>
          </a:stretch>
        </p:blipFill>
        <p:spPr>
          <a:xfrm>
            <a:off x="4239150" y="1174524"/>
            <a:ext cx="3545153" cy="4761053"/>
          </a:xfrm>
          <a:prstGeom prst="rect">
            <a:avLst/>
          </a:prstGeom>
        </p:spPr>
      </p:pic>
      <p:sp>
        <p:nvSpPr>
          <p:cNvPr id="2" name="Rectangle 1">
            <a:extLst>
              <a:ext uri="{FF2B5EF4-FFF2-40B4-BE49-F238E27FC236}">
                <a16:creationId xmlns:a16="http://schemas.microsoft.com/office/drawing/2014/main" id="{1F59C2C8-926B-785C-DB62-3EFDCD366EB9}"/>
              </a:ext>
            </a:extLst>
          </p:cNvPr>
          <p:cNvSpPr/>
          <p:nvPr/>
        </p:nvSpPr>
        <p:spPr>
          <a:xfrm rot="19431877">
            <a:off x="3531672" y="2389393"/>
            <a:ext cx="4946732" cy="923330"/>
          </a:xfrm>
          <a:prstGeom prst="rect">
            <a:avLst/>
          </a:prstGeom>
          <a:solidFill>
            <a:srgbClr val="FF0000"/>
          </a:solidFill>
        </p:spPr>
        <p:txBody>
          <a:bodyPr wrap="squar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SAMPLE</a:t>
            </a:r>
          </a:p>
        </p:txBody>
      </p:sp>
    </p:spTree>
    <p:extLst>
      <p:ext uri="{BB962C8B-B14F-4D97-AF65-F5344CB8AC3E}">
        <p14:creationId xmlns:p14="http://schemas.microsoft.com/office/powerpoint/2010/main" val="2204525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E84D3-3A35-4540-84F8-7F4690CAD121}"/>
              </a:ext>
            </a:extLst>
          </p:cNvPr>
          <p:cNvSpPr>
            <a:spLocks noGrp="1"/>
          </p:cNvSpPr>
          <p:nvPr>
            <p:ph type="title"/>
          </p:nvPr>
        </p:nvSpPr>
        <p:spPr>
          <a:xfrm>
            <a:off x="1143000" y="835436"/>
            <a:ext cx="10363200" cy="1325563"/>
          </a:xfrm>
        </p:spPr>
        <p:txBody>
          <a:bodyPr>
            <a:normAutofit/>
          </a:bodyPr>
          <a:lstStyle/>
          <a:p>
            <a:pPr algn="ctr"/>
            <a:r>
              <a:rPr lang="en-US" sz="4400" b="1" dirty="0"/>
              <a:t>HOW TO CREATE A TABLE OF CONTENTS IN WORD</a:t>
            </a:r>
            <a:endParaRPr lang="en-MY" sz="4400" b="1" dirty="0"/>
          </a:p>
        </p:txBody>
      </p:sp>
      <p:sp>
        <p:nvSpPr>
          <p:cNvPr id="3" name="Content Placeholder 2">
            <a:extLst>
              <a:ext uri="{FF2B5EF4-FFF2-40B4-BE49-F238E27FC236}">
                <a16:creationId xmlns:a16="http://schemas.microsoft.com/office/drawing/2014/main" id="{CEC73683-7E30-4052-8049-DB906C317524}"/>
              </a:ext>
            </a:extLst>
          </p:cNvPr>
          <p:cNvSpPr>
            <a:spLocks noGrp="1"/>
          </p:cNvSpPr>
          <p:nvPr>
            <p:ph idx="1"/>
          </p:nvPr>
        </p:nvSpPr>
        <p:spPr>
          <a:xfrm>
            <a:off x="990600" y="2236249"/>
            <a:ext cx="10363199" cy="1802351"/>
          </a:xfrm>
        </p:spPr>
        <p:txBody>
          <a:bodyPr>
            <a:noAutofit/>
          </a:bodyPr>
          <a:lstStyle/>
          <a:p>
            <a:pPr algn="just" fontAlgn="base"/>
            <a:r>
              <a:rPr lang="en-US" sz="2800" dirty="0"/>
              <a:t>A </a:t>
            </a:r>
            <a:r>
              <a:rPr lang="en-US" sz="2800" b="1" dirty="0"/>
              <a:t>table of contents</a:t>
            </a:r>
            <a:r>
              <a:rPr lang="en-US" sz="2800" dirty="0"/>
              <a:t> is just like the list of chapters at the beginning of a book. It lists each section in the document and the page number where that section begins. A really basic table of contents might look like this:</a:t>
            </a:r>
          </a:p>
          <a:p>
            <a:pPr algn="just"/>
            <a:endParaRPr lang="en-MY" sz="2800" dirty="0"/>
          </a:p>
        </p:txBody>
      </p:sp>
      <p:sp>
        <p:nvSpPr>
          <p:cNvPr id="4" name="AutoShape 2" descr="Screenshot of Microsoft Word">
            <a:extLst>
              <a:ext uri="{FF2B5EF4-FFF2-40B4-BE49-F238E27FC236}">
                <a16:creationId xmlns:a16="http://schemas.microsoft.com/office/drawing/2014/main" id="{925C4CEE-2270-45BE-A8EE-0ED792B8864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pic>
        <p:nvPicPr>
          <p:cNvPr id="7" name="Google Shape;106;p2"/>
          <p:cNvPicPr preferRelativeResize="0"/>
          <p:nvPr/>
        </p:nvPicPr>
        <p:blipFill rotWithShape="1">
          <a:blip r:embed="rId2">
            <a:alphaModFix/>
          </a:blip>
          <a:srcRect/>
          <a:stretch/>
        </p:blipFill>
        <p:spPr>
          <a:xfrm>
            <a:off x="9906000" y="141865"/>
            <a:ext cx="2142870" cy="513140"/>
          </a:xfrm>
          <a:prstGeom prst="rect">
            <a:avLst/>
          </a:prstGeom>
          <a:noFill/>
          <a:ln>
            <a:noFill/>
          </a:ln>
        </p:spPr>
      </p:pic>
      <p:pic>
        <p:nvPicPr>
          <p:cNvPr id="5" name="Content Placeholder 4">
            <a:extLst>
              <a:ext uri="{FF2B5EF4-FFF2-40B4-BE49-F238E27FC236}">
                <a16:creationId xmlns:a16="http://schemas.microsoft.com/office/drawing/2014/main" id="{7C38432A-B59A-4F2C-8DFD-73FBEFCD2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2608" y="4038600"/>
            <a:ext cx="9144000" cy="1714500"/>
          </a:xfrm>
          <a:prstGeom prst="rect">
            <a:avLst/>
          </a:prstGeom>
        </p:spPr>
      </p:pic>
      <p:grpSp>
        <p:nvGrpSpPr>
          <p:cNvPr id="12" name="Group 11">
            <a:extLst>
              <a:ext uri="{FF2B5EF4-FFF2-40B4-BE49-F238E27FC236}">
                <a16:creationId xmlns:a16="http://schemas.microsoft.com/office/drawing/2014/main" id="{D441D0F0-BA48-FC90-81BF-39E37219A4E4}"/>
              </a:ext>
            </a:extLst>
          </p:cNvPr>
          <p:cNvGrpSpPr/>
          <p:nvPr/>
        </p:nvGrpSpPr>
        <p:grpSpPr>
          <a:xfrm>
            <a:off x="76200" y="6400800"/>
            <a:ext cx="2362200" cy="430943"/>
            <a:chOff x="4586052" y="6083722"/>
            <a:chExt cx="2933978" cy="629881"/>
          </a:xfrm>
        </p:grpSpPr>
        <p:pic>
          <p:nvPicPr>
            <p:cNvPr id="13" name="Picture 4">
              <a:extLst>
                <a:ext uri="{FF2B5EF4-FFF2-40B4-BE49-F238E27FC236}">
                  <a16:creationId xmlns:a16="http://schemas.microsoft.com/office/drawing/2014/main" id="{5490C515-6935-7A8E-684A-DD2D2AE7B5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close-up of a label&#10;&#10;Description automatically generated">
              <a:extLst>
                <a:ext uri="{FF2B5EF4-FFF2-40B4-BE49-F238E27FC236}">
                  <a16:creationId xmlns:a16="http://schemas.microsoft.com/office/drawing/2014/main" id="{E246A1A6-D4FA-2917-F213-42135FD6C9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1232036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C445CF-415E-48DC-97E0-2F147923AF9A}"/>
              </a:ext>
            </a:extLst>
          </p:cNvPr>
          <p:cNvPicPr>
            <a:picLocks noChangeAspect="1"/>
          </p:cNvPicPr>
          <p:nvPr/>
        </p:nvPicPr>
        <p:blipFill>
          <a:blip r:embed="rId2"/>
          <a:stretch>
            <a:fillRect/>
          </a:stretch>
        </p:blipFill>
        <p:spPr>
          <a:xfrm>
            <a:off x="-1" y="0"/>
            <a:ext cx="12192000" cy="6858000"/>
          </a:xfrm>
          <a:prstGeom prst="rect">
            <a:avLst/>
          </a:prstGeom>
        </p:spPr>
      </p:pic>
      <p:grpSp>
        <p:nvGrpSpPr>
          <p:cNvPr id="19" name="Group 18">
            <a:extLst>
              <a:ext uri="{FF2B5EF4-FFF2-40B4-BE49-F238E27FC236}">
                <a16:creationId xmlns:a16="http://schemas.microsoft.com/office/drawing/2014/main" id="{35653B99-D59D-4A14-A18A-9C43E11C6BA2}"/>
              </a:ext>
            </a:extLst>
          </p:cNvPr>
          <p:cNvGrpSpPr/>
          <p:nvPr/>
        </p:nvGrpSpPr>
        <p:grpSpPr>
          <a:xfrm>
            <a:off x="1097064" y="171742"/>
            <a:ext cx="6687239" cy="616474"/>
            <a:chOff x="881349" y="1177627"/>
            <a:chExt cx="4613304" cy="884276"/>
          </a:xfrm>
        </p:grpSpPr>
        <p:grpSp>
          <p:nvGrpSpPr>
            <p:cNvPr id="20" name="Group 19">
              <a:extLst>
                <a:ext uri="{FF2B5EF4-FFF2-40B4-BE49-F238E27FC236}">
                  <a16:creationId xmlns:a16="http://schemas.microsoft.com/office/drawing/2014/main" id="{7959FC25-C9A7-46DA-8971-2347D948DC5B}"/>
                </a:ext>
              </a:extLst>
            </p:cNvPr>
            <p:cNvGrpSpPr/>
            <p:nvPr/>
          </p:nvGrpSpPr>
          <p:grpSpPr>
            <a:xfrm>
              <a:off x="881349" y="1177627"/>
              <a:ext cx="4613304" cy="828967"/>
              <a:chOff x="406400" y="30393"/>
              <a:chExt cx="5689600" cy="1210320"/>
            </a:xfrm>
            <a:solidFill>
              <a:srgbClr val="002060"/>
            </a:solidFill>
          </p:grpSpPr>
          <p:sp>
            <p:nvSpPr>
              <p:cNvPr id="24" name="Rectangle: Rounded Corners 23">
                <a:extLst>
                  <a:ext uri="{FF2B5EF4-FFF2-40B4-BE49-F238E27FC236}">
                    <a16:creationId xmlns:a16="http://schemas.microsoft.com/office/drawing/2014/main" id="{91EC9F15-6BAF-425E-A162-156509E0806C}"/>
                  </a:ext>
                </a:extLst>
              </p:cNvPr>
              <p:cNvSpPr/>
              <p:nvPr/>
            </p:nvSpPr>
            <p:spPr>
              <a:xfrm>
                <a:off x="406400" y="30393"/>
                <a:ext cx="5689600" cy="1210320"/>
              </a:xfrm>
              <a:prstGeom prst="roundRect">
                <a:avLst/>
              </a:prstGeom>
              <a:grp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a:lstStyle/>
              <a:p>
                <a:endParaRPr lang="en-MY"/>
              </a:p>
            </p:txBody>
          </p:sp>
          <p:sp>
            <p:nvSpPr>
              <p:cNvPr id="25" name="Rectangle: Rounded Corners 5">
                <a:extLst>
                  <a:ext uri="{FF2B5EF4-FFF2-40B4-BE49-F238E27FC236}">
                    <a16:creationId xmlns:a16="http://schemas.microsoft.com/office/drawing/2014/main" id="{28C21DE1-1A36-44C5-A94C-A6E6C43886AE}"/>
                  </a:ext>
                </a:extLst>
              </p:cNvPr>
              <p:cNvSpPr txBox="1"/>
              <p:nvPr/>
            </p:nvSpPr>
            <p:spPr>
              <a:xfrm>
                <a:off x="465483" y="89476"/>
                <a:ext cx="5571434" cy="10921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15053" tIns="0" rIns="215053" bIns="0" numCol="1" spcCol="1270" anchor="ctr" anchorCtr="0">
                <a:noAutofit/>
              </a:bodyPr>
              <a:lstStyle/>
              <a:p>
                <a:pPr marL="0" lvl="0" indent="0" algn="l" defTabSz="1822450">
                  <a:lnSpc>
                    <a:spcPct val="90000"/>
                  </a:lnSpc>
                  <a:spcBef>
                    <a:spcPct val="0"/>
                  </a:spcBef>
                  <a:spcAft>
                    <a:spcPct val="35000"/>
                  </a:spcAft>
                  <a:buNone/>
                </a:pPr>
                <a:endParaRPr lang="en-MY" sz="4100" kern="1200" dirty="0"/>
              </a:p>
            </p:txBody>
          </p:sp>
        </p:grpSp>
        <p:sp>
          <p:nvSpPr>
            <p:cNvPr id="23" name="Title 1">
              <a:extLst>
                <a:ext uri="{FF2B5EF4-FFF2-40B4-BE49-F238E27FC236}">
                  <a16:creationId xmlns:a16="http://schemas.microsoft.com/office/drawing/2014/main" id="{7666CCD8-F521-4815-B60D-0FC762133D84}"/>
                </a:ext>
              </a:extLst>
            </p:cNvPr>
            <p:cNvSpPr txBox="1">
              <a:spLocks/>
            </p:cNvSpPr>
            <p:nvPr/>
          </p:nvSpPr>
          <p:spPr>
            <a:xfrm>
              <a:off x="905301" y="1232936"/>
              <a:ext cx="4565399" cy="828967"/>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latin typeface="Calibri" panose="020F0502020204030204" pitchFamily="34" charset="0"/>
                  <a:cs typeface="Calibri" panose="020F0502020204030204" pitchFamily="34" charset="0"/>
                </a:rPr>
                <a:t>SURVEY</a:t>
              </a:r>
              <a:endParaRPr lang="en-MY" sz="3600" b="1" dirty="0">
                <a:solidFill>
                  <a:schemeClr val="bg1"/>
                </a:solidFill>
                <a:latin typeface="Calibri" panose="020F0502020204030204" pitchFamily="34" charset="0"/>
                <a:cs typeface="Calibri" panose="020F0502020204030204" pitchFamily="34" charset="0"/>
              </a:endParaRPr>
            </a:p>
          </p:txBody>
        </p:sp>
      </p:grpSp>
      <p:pic>
        <p:nvPicPr>
          <p:cNvPr id="7" name="Picture 6">
            <a:extLst>
              <a:ext uri="{FF2B5EF4-FFF2-40B4-BE49-F238E27FC236}">
                <a16:creationId xmlns:a16="http://schemas.microsoft.com/office/drawing/2014/main" id="{E573AC15-94FD-2749-994F-F15ED302CF48}"/>
              </a:ext>
            </a:extLst>
          </p:cNvPr>
          <p:cNvPicPr>
            <a:picLocks noChangeAspect="1"/>
          </p:cNvPicPr>
          <p:nvPr/>
        </p:nvPicPr>
        <p:blipFill>
          <a:blip r:embed="rId3"/>
          <a:stretch>
            <a:fillRect/>
          </a:stretch>
        </p:blipFill>
        <p:spPr>
          <a:xfrm>
            <a:off x="4502705" y="1539424"/>
            <a:ext cx="3186590" cy="4288620"/>
          </a:xfrm>
          <a:prstGeom prst="rect">
            <a:avLst/>
          </a:prstGeom>
        </p:spPr>
      </p:pic>
      <p:sp>
        <p:nvSpPr>
          <p:cNvPr id="2" name="Rectangle 1">
            <a:extLst>
              <a:ext uri="{FF2B5EF4-FFF2-40B4-BE49-F238E27FC236}">
                <a16:creationId xmlns:a16="http://schemas.microsoft.com/office/drawing/2014/main" id="{E2348F2C-1407-37D5-0FE9-2636914EBF74}"/>
              </a:ext>
            </a:extLst>
          </p:cNvPr>
          <p:cNvSpPr/>
          <p:nvPr/>
        </p:nvSpPr>
        <p:spPr>
          <a:xfrm rot="19431877">
            <a:off x="3764282" y="3025527"/>
            <a:ext cx="4946732" cy="923330"/>
          </a:xfrm>
          <a:prstGeom prst="rect">
            <a:avLst/>
          </a:prstGeom>
          <a:solidFill>
            <a:srgbClr val="FF0000"/>
          </a:solidFill>
        </p:spPr>
        <p:txBody>
          <a:bodyPr wrap="squar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SAMPLE</a:t>
            </a:r>
          </a:p>
        </p:txBody>
      </p:sp>
    </p:spTree>
    <p:extLst>
      <p:ext uri="{BB962C8B-B14F-4D97-AF65-F5344CB8AC3E}">
        <p14:creationId xmlns:p14="http://schemas.microsoft.com/office/powerpoint/2010/main" val="20293395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2002146-F106-483B-8C4D-E251FF6B1B7F}"/>
              </a:ext>
            </a:extLst>
          </p:cNvPr>
          <p:cNvSpPr/>
          <p:nvPr/>
        </p:nvSpPr>
        <p:spPr>
          <a:xfrm>
            <a:off x="0" y="4584915"/>
            <a:ext cx="12191999" cy="1850554"/>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Box 2">
            <a:extLst>
              <a:ext uri="{FF2B5EF4-FFF2-40B4-BE49-F238E27FC236}">
                <a16:creationId xmlns:a16="http://schemas.microsoft.com/office/drawing/2014/main" id="{020C8F30-9C91-4D39-A29C-BCE4134E41E9}"/>
              </a:ext>
            </a:extLst>
          </p:cNvPr>
          <p:cNvSpPr txBox="1"/>
          <p:nvPr/>
        </p:nvSpPr>
        <p:spPr>
          <a:xfrm>
            <a:off x="-4762" y="4827935"/>
            <a:ext cx="12192000" cy="1015663"/>
          </a:xfrm>
          <a:prstGeom prst="rect">
            <a:avLst/>
          </a:prstGeom>
          <a:noFill/>
        </p:spPr>
        <p:txBody>
          <a:bodyPr wrap="square" rtlCol="0" anchor="ctr">
            <a:spAutoFit/>
          </a:bodyPr>
          <a:lstStyle/>
          <a:p>
            <a:pPr algn="ctr"/>
            <a:r>
              <a:rPr lang="en-US" altLang="ko-KR" sz="6000" dirty="0">
                <a:solidFill>
                  <a:schemeClr val="bg1"/>
                </a:solidFill>
                <a:cs typeface="Arial" pitchFamily="34" charset="0"/>
              </a:rPr>
              <a:t>THANK YOU</a:t>
            </a:r>
            <a:endParaRPr lang="ko-KR" altLang="en-US" sz="6000" dirty="0">
              <a:solidFill>
                <a:schemeClr val="bg1"/>
              </a:solidFill>
              <a:cs typeface="Arial" pitchFamily="34" charset="0"/>
            </a:endParaRPr>
          </a:p>
        </p:txBody>
      </p:sp>
      <p:sp>
        <p:nvSpPr>
          <p:cNvPr id="4" name="TextBox 3">
            <a:extLst>
              <a:ext uri="{FF2B5EF4-FFF2-40B4-BE49-F238E27FC236}">
                <a16:creationId xmlns:a16="http://schemas.microsoft.com/office/drawing/2014/main" id="{298CF959-4651-4C64-A08C-8F2BDE46A824}"/>
              </a:ext>
            </a:extLst>
          </p:cNvPr>
          <p:cNvSpPr txBox="1"/>
          <p:nvPr/>
        </p:nvSpPr>
        <p:spPr>
          <a:xfrm>
            <a:off x="4762" y="5753160"/>
            <a:ext cx="12191852" cy="379656"/>
          </a:xfrm>
          <a:prstGeom prst="rect">
            <a:avLst/>
          </a:prstGeom>
          <a:noFill/>
        </p:spPr>
        <p:txBody>
          <a:bodyPr wrap="square" rtlCol="0" anchor="ctr">
            <a:spAutoFit/>
          </a:bodyPr>
          <a:lstStyle/>
          <a:p>
            <a:pPr algn="ctr"/>
            <a:r>
              <a:rPr lang="en-US" altLang="ko-KR" sz="1867" dirty="0">
                <a:solidFill>
                  <a:schemeClr val="bg1"/>
                </a:solidFill>
                <a:cs typeface="Arial" pitchFamily="34" charset="0"/>
              </a:rPr>
              <a:t>PERPUSTAKAAN TUN ABDUL RAZAK, UiTM</a:t>
            </a:r>
            <a:endParaRPr lang="ko-KR" altLang="en-US" sz="1867" dirty="0">
              <a:solidFill>
                <a:schemeClr val="bg1"/>
              </a:solidFill>
              <a:cs typeface="Arial" pitchFamily="34" charset="0"/>
            </a:endParaRPr>
          </a:p>
        </p:txBody>
      </p:sp>
      <p:grpSp>
        <p:nvGrpSpPr>
          <p:cNvPr id="5" name="Group 4">
            <a:extLst>
              <a:ext uri="{FF2B5EF4-FFF2-40B4-BE49-F238E27FC236}">
                <a16:creationId xmlns:a16="http://schemas.microsoft.com/office/drawing/2014/main" id="{A795E6C6-E728-4964-884A-D05AE1EA6B1A}"/>
              </a:ext>
            </a:extLst>
          </p:cNvPr>
          <p:cNvGrpSpPr/>
          <p:nvPr/>
        </p:nvGrpSpPr>
        <p:grpSpPr>
          <a:xfrm>
            <a:off x="5652748" y="6509779"/>
            <a:ext cx="881742" cy="137160"/>
            <a:chOff x="5215346" y="150098"/>
            <a:chExt cx="881742" cy="137160"/>
          </a:xfrm>
          <a:solidFill>
            <a:schemeClr val="bg1"/>
          </a:solidFill>
        </p:grpSpPr>
        <p:sp>
          <p:nvSpPr>
            <p:cNvPr id="6" name="Rectangle 5">
              <a:extLst>
                <a:ext uri="{FF2B5EF4-FFF2-40B4-BE49-F238E27FC236}">
                  <a16:creationId xmlns:a16="http://schemas.microsoft.com/office/drawing/2014/main" id="{C04EA634-8988-45C1-85E2-AF0B27F4A83E}"/>
                </a:ext>
              </a:extLst>
            </p:cNvPr>
            <p:cNvSpPr/>
            <p:nvPr userDrawn="1"/>
          </p:nvSpPr>
          <p:spPr>
            <a:xfrm>
              <a:off x="5215346" y="150098"/>
              <a:ext cx="13716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Rectangle 6">
              <a:extLst>
                <a:ext uri="{FF2B5EF4-FFF2-40B4-BE49-F238E27FC236}">
                  <a16:creationId xmlns:a16="http://schemas.microsoft.com/office/drawing/2014/main" id="{CC4C736D-D4E2-4A6E-AA8F-A39527332EED}"/>
                </a:ext>
              </a:extLst>
            </p:cNvPr>
            <p:cNvSpPr/>
            <p:nvPr userDrawn="1"/>
          </p:nvSpPr>
          <p:spPr>
            <a:xfrm>
              <a:off x="5463540" y="150098"/>
              <a:ext cx="13716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a:extLst>
                <a:ext uri="{FF2B5EF4-FFF2-40B4-BE49-F238E27FC236}">
                  <a16:creationId xmlns:a16="http://schemas.microsoft.com/office/drawing/2014/main" id="{F3568D6C-739E-4E50-A44F-D75A571CD193}"/>
                </a:ext>
              </a:extLst>
            </p:cNvPr>
            <p:cNvSpPr/>
            <p:nvPr userDrawn="1"/>
          </p:nvSpPr>
          <p:spPr>
            <a:xfrm>
              <a:off x="5711734" y="150098"/>
              <a:ext cx="13716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a:extLst>
                <a:ext uri="{FF2B5EF4-FFF2-40B4-BE49-F238E27FC236}">
                  <a16:creationId xmlns:a16="http://schemas.microsoft.com/office/drawing/2014/main" id="{EBA573B1-77EB-4AC0-8EBD-1465AB9FB4E4}"/>
                </a:ext>
              </a:extLst>
            </p:cNvPr>
            <p:cNvSpPr/>
            <p:nvPr userDrawn="1"/>
          </p:nvSpPr>
          <p:spPr>
            <a:xfrm>
              <a:off x="5959928" y="150098"/>
              <a:ext cx="13716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 name="Group 9">
            <a:extLst>
              <a:ext uri="{FF2B5EF4-FFF2-40B4-BE49-F238E27FC236}">
                <a16:creationId xmlns:a16="http://schemas.microsoft.com/office/drawing/2014/main" id="{520FA3AE-1B39-46DB-BAFE-D2046864A49D}"/>
              </a:ext>
            </a:extLst>
          </p:cNvPr>
          <p:cNvGrpSpPr/>
          <p:nvPr/>
        </p:nvGrpSpPr>
        <p:grpSpPr>
          <a:xfrm>
            <a:off x="5652748" y="4354601"/>
            <a:ext cx="881742" cy="137160"/>
            <a:chOff x="5215346" y="150098"/>
            <a:chExt cx="881742" cy="137160"/>
          </a:xfrm>
          <a:solidFill>
            <a:schemeClr val="bg1"/>
          </a:solidFill>
        </p:grpSpPr>
        <p:sp>
          <p:nvSpPr>
            <p:cNvPr id="11" name="Rectangle 10">
              <a:extLst>
                <a:ext uri="{FF2B5EF4-FFF2-40B4-BE49-F238E27FC236}">
                  <a16:creationId xmlns:a16="http://schemas.microsoft.com/office/drawing/2014/main" id="{DA10EB0C-9DDA-4075-8757-A5A0E29DAF88}"/>
                </a:ext>
              </a:extLst>
            </p:cNvPr>
            <p:cNvSpPr/>
            <p:nvPr userDrawn="1"/>
          </p:nvSpPr>
          <p:spPr>
            <a:xfrm>
              <a:off x="5215346" y="150098"/>
              <a:ext cx="13716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Rectangle 11">
              <a:extLst>
                <a:ext uri="{FF2B5EF4-FFF2-40B4-BE49-F238E27FC236}">
                  <a16:creationId xmlns:a16="http://schemas.microsoft.com/office/drawing/2014/main" id="{1EA331E6-CA97-412D-8FE9-C2A5CB52D369}"/>
                </a:ext>
              </a:extLst>
            </p:cNvPr>
            <p:cNvSpPr/>
            <p:nvPr userDrawn="1"/>
          </p:nvSpPr>
          <p:spPr>
            <a:xfrm>
              <a:off x="5463540" y="150098"/>
              <a:ext cx="13716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ectangle 12">
              <a:extLst>
                <a:ext uri="{FF2B5EF4-FFF2-40B4-BE49-F238E27FC236}">
                  <a16:creationId xmlns:a16="http://schemas.microsoft.com/office/drawing/2014/main" id="{BEFAFF58-7C0C-4719-940D-9F5B7CFFC068}"/>
                </a:ext>
              </a:extLst>
            </p:cNvPr>
            <p:cNvSpPr/>
            <p:nvPr userDrawn="1"/>
          </p:nvSpPr>
          <p:spPr>
            <a:xfrm>
              <a:off x="5711734" y="150098"/>
              <a:ext cx="13716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Rectangle 13">
              <a:extLst>
                <a:ext uri="{FF2B5EF4-FFF2-40B4-BE49-F238E27FC236}">
                  <a16:creationId xmlns:a16="http://schemas.microsoft.com/office/drawing/2014/main" id="{12D800E5-985C-4788-AF1F-0565AA8BB2D3}"/>
                </a:ext>
              </a:extLst>
            </p:cNvPr>
            <p:cNvSpPr/>
            <p:nvPr userDrawn="1"/>
          </p:nvSpPr>
          <p:spPr>
            <a:xfrm>
              <a:off x="5959928" y="150098"/>
              <a:ext cx="13716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pic>
        <p:nvPicPr>
          <p:cNvPr id="16" name="Picture 15" descr="A picture containing indoor, wall, vessel, mug&#10;&#10;Description automatically generated">
            <a:extLst>
              <a:ext uri="{FF2B5EF4-FFF2-40B4-BE49-F238E27FC236}">
                <a16:creationId xmlns:a16="http://schemas.microsoft.com/office/drawing/2014/main" id="{DE960846-8E9E-4671-972B-9E71F54609CD}"/>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t="14706" r="1" b="21941"/>
          <a:stretch/>
        </p:blipFill>
        <p:spPr>
          <a:xfrm>
            <a:off x="7348655" y="36841"/>
            <a:ext cx="4838584" cy="4609293"/>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a:effectLst>
            <a:glow>
              <a:schemeClr val="accent1">
                <a:alpha val="40000"/>
              </a:schemeClr>
            </a:glow>
            <a:softEdge rad="76200"/>
          </a:effectLst>
        </p:spPr>
      </p:pic>
    </p:spTree>
    <p:extLst>
      <p:ext uri="{BB962C8B-B14F-4D97-AF65-F5344CB8AC3E}">
        <p14:creationId xmlns:p14="http://schemas.microsoft.com/office/powerpoint/2010/main" val="3145426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8E692-4D38-4BE2-BA28-25D3A736B704}"/>
              </a:ext>
            </a:extLst>
          </p:cNvPr>
          <p:cNvSpPr>
            <a:spLocks noGrp="1"/>
          </p:cNvSpPr>
          <p:nvPr>
            <p:ph type="title"/>
          </p:nvPr>
        </p:nvSpPr>
        <p:spPr/>
        <p:txBody>
          <a:bodyPr>
            <a:normAutofit/>
          </a:bodyPr>
          <a:lstStyle/>
          <a:p>
            <a:r>
              <a:rPr lang="en-US" sz="4400" b="1" dirty="0"/>
              <a:t>STEP 1: APPLY HEADING STYLES</a:t>
            </a:r>
            <a:endParaRPr lang="en-MY" sz="4400" b="1" dirty="0"/>
          </a:p>
        </p:txBody>
      </p:sp>
      <p:sp>
        <p:nvSpPr>
          <p:cNvPr id="3" name="Content Placeholder 2">
            <a:extLst>
              <a:ext uri="{FF2B5EF4-FFF2-40B4-BE49-F238E27FC236}">
                <a16:creationId xmlns:a16="http://schemas.microsoft.com/office/drawing/2014/main" id="{AF180E07-C3B1-4015-A31A-FC829D87E9CF}"/>
              </a:ext>
            </a:extLst>
          </p:cNvPr>
          <p:cNvSpPr>
            <a:spLocks noGrp="1"/>
          </p:cNvSpPr>
          <p:nvPr>
            <p:ph idx="1"/>
          </p:nvPr>
        </p:nvSpPr>
        <p:spPr>
          <a:xfrm>
            <a:off x="914400" y="1371600"/>
            <a:ext cx="10591800" cy="4351338"/>
          </a:xfrm>
        </p:spPr>
        <p:txBody>
          <a:bodyPr/>
          <a:lstStyle/>
          <a:p>
            <a:pPr algn="just" fontAlgn="base"/>
            <a:r>
              <a:rPr lang="en-US" dirty="0"/>
              <a:t>If you apply a </a:t>
            </a:r>
            <a:r>
              <a:rPr lang="en-US" b="1" dirty="0"/>
              <a:t>heading style</a:t>
            </a:r>
            <a:r>
              <a:rPr lang="en-US" dirty="0"/>
              <a:t>, you're telling Word that you've started a new part of your document. When you insert the table of contents, it will create a section for each heading. In the table of contents above, each chapter uses a heading style, so there are four sections.</a:t>
            </a:r>
          </a:p>
          <a:p>
            <a:pPr algn="just" fontAlgn="base"/>
            <a:r>
              <a:rPr lang="en-US" dirty="0"/>
              <a:t>To apply a heading style, select the text you want to format, then choose the desired heading in the </a:t>
            </a:r>
            <a:r>
              <a:rPr lang="en-US" b="1" dirty="0"/>
              <a:t>Styles</a:t>
            </a:r>
            <a:r>
              <a:rPr lang="en-US" dirty="0"/>
              <a:t> group on the </a:t>
            </a:r>
            <a:r>
              <a:rPr lang="en-US" b="1" dirty="0"/>
              <a:t>Home</a:t>
            </a:r>
            <a:r>
              <a:rPr lang="en-US" dirty="0"/>
              <a:t> tab.</a:t>
            </a:r>
          </a:p>
          <a:p>
            <a:pPr algn="just"/>
            <a:endParaRPr lang="en-MY" dirty="0"/>
          </a:p>
        </p:txBody>
      </p:sp>
      <p:pic>
        <p:nvPicPr>
          <p:cNvPr id="5" name="Picture 4">
            <a:extLst>
              <a:ext uri="{FF2B5EF4-FFF2-40B4-BE49-F238E27FC236}">
                <a16:creationId xmlns:a16="http://schemas.microsoft.com/office/drawing/2014/main" id="{2BE04908-DE88-48FE-8A80-46C6C76B7D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6550" y="3178329"/>
            <a:ext cx="6667500" cy="1657350"/>
          </a:xfrm>
          <a:prstGeom prst="rect">
            <a:avLst/>
          </a:prstGeom>
        </p:spPr>
      </p:pic>
      <p:pic>
        <p:nvPicPr>
          <p:cNvPr id="8" name="Google Shape;106;p2"/>
          <p:cNvPicPr preferRelativeResize="0"/>
          <p:nvPr/>
        </p:nvPicPr>
        <p:blipFill rotWithShape="1">
          <a:blip r:embed="rId3">
            <a:alphaModFix/>
          </a:blip>
          <a:srcRect/>
          <a:stretch/>
        </p:blipFill>
        <p:spPr>
          <a:xfrm>
            <a:off x="9906000" y="141865"/>
            <a:ext cx="2142870" cy="513140"/>
          </a:xfrm>
          <a:prstGeom prst="rect">
            <a:avLst/>
          </a:prstGeom>
          <a:noFill/>
          <a:ln>
            <a:noFill/>
          </a:ln>
        </p:spPr>
      </p:pic>
      <p:grpSp>
        <p:nvGrpSpPr>
          <p:cNvPr id="13" name="Group 12">
            <a:extLst>
              <a:ext uri="{FF2B5EF4-FFF2-40B4-BE49-F238E27FC236}">
                <a16:creationId xmlns:a16="http://schemas.microsoft.com/office/drawing/2014/main" id="{0CD63C68-4296-12A7-72D5-E638418719A5}"/>
              </a:ext>
            </a:extLst>
          </p:cNvPr>
          <p:cNvGrpSpPr/>
          <p:nvPr/>
        </p:nvGrpSpPr>
        <p:grpSpPr>
          <a:xfrm>
            <a:off x="76200" y="6400800"/>
            <a:ext cx="2362200" cy="430943"/>
            <a:chOff x="4586052" y="6083722"/>
            <a:chExt cx="2933978" cy="629881"/>
          </a:xfrm>
        </p:grpSpPr>
        <p:pic>
          <p:nvPicPr>
            <p:cNvPr id="14" name="Picture 4">
              <a:extLst>
                <a:ext uri="{FF2B5EF4-FFF2-40B4-BE49-F238E27FC236}">
                  <a16:creationId xmlns:a16="http://schemas.microsoft.com/office/drawing/2014/main" id="{51FF33A3-32B8-8050-9EBB-9A1A18FFB7A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close-up of a label&#10;&#10;Description automatically generated">
              <a:extLst>
                <a:ext uri="{FF2B5EF4-FFF2-40B4-BE49-F238E27FC236}">
                  <a16:creationId xmlns:a16="http://schemas.microsoft.com/office/drawing/2014/main" id="{44B8E4D2-05B3-019C-5236-E14E1070E5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3407002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3D099-78A5-477F-BCD6-42BFB7152EAA}"/>
              </a:ext>
            </a:extLst>
          </p:cNvPr>
          <p:cNvSpPr>
            <a:spLocks noGrp="1"/>
          </p:cNvSpPr>
          <p:nvPr>
            <p:ph type="title"/>
          </p:nvPr>
        </p:nvSpPr>
        <p:spPr>
          <a:xfrm>
            <a:off x="808522" y="541753"/>
            <a:ext cx="10515600" cy="1325563"/>
          </a:xfrm>
        </p:spPr>
        <p:txBody>
          <a:bodyPr>
            <a:normAutofit/>
          </a:bodyPr>
          <a:lstStyle/>
          <a:p>
            <a:r>
              <a:rPr lang="en-US" sz="4400" b="1" dirty="0"/>
              <a:t>STEP 2: INSERT THE TABLE OF CONTENTS</a:t>
            </a:r>
            <a:endParaRPr lang="en-MY" sz="4400" b="1" dirty="0"/>
          </a:p>
        </p:txBody>
      </p:sp>
      <p:sp>
        <p:nvSpPr>
          <p:cNvPr id="3" name="Content Placeholder 2">
            <a:extLst>
              <a:ext uri="{FF2B5EF4-FFF2-40B4-BE49-F238E27FC236}">
                <a16:creationId xmlns:a16="http://schemas.microsoft.com/office/drawing/2014/main" id="{605ABB2F-33C0-4C1D-A070-7FE3EA13BA24}"/>
              </a:ext>
            </a:extLst>
          </p:cNvPr>
          <p:cNvSpPr>
            <a:spLocks noGrp="1"/>
          </p:cNvSpPr>
          <p:nvPr>
            <p:ph idx="1"/>
          </p:nvPr>
        </p:nvSpPr>
        <p:spPr>
          <a:xfrm>
            <a:off x="838200" y="1524000"/>
            <a:ext cx="10820400" cy="4351338"/>
          </a:xfrm>
        </p:spPr>
        <p:txBody>
          <a:bodyPr>
            <a:normAutofit/>
          </a:bodyPr>
          <a:lstStyle/>
          <a:p>
            <a:pPr algn="just"/>
            <a:r>
              <a:rPr lang="en-US" sz="2400" dirty="0"/>
              <a:t>Now for the easy part! Once you've applied heading styles, you can insert your table of contents in just a few clicks. Navigate to the </a:t>
            </a:r>
            <a:r>
              <a:rPr lang="en-US" sz="2400" b="1" dirty="0"/>
              <a:t>References</a:t>
            </a:r>
            <a:r>
              <a:rPr lang="en-US" sz="2400" dirty="0"/>
              <a:t> tab on the Ribbon, then click the </a:t>
            </a:r>
            <a:r>
              <a:rPr lang="en-US" sz="2400" b="1" dirty="0"/>
              <a:t>Table of Contents</a:t>
            </a:r>
            <a:r>
              <a:rPr lang="en-US" sz="2400" dirty="0"/>
              <a:t> command. Select a built-in table from the menu that appears, and the table of contents will appear in your document.</a:t>
            </a:r>
            <a:endParaRPr lang="en-MY" sz="2400" dirty="0"/>
          </a:p>
        </p:txBody>
      </p:sp>
      <p:pic>
        <p:nvPicPr>
          <p:cNvPr id="5" name="Picture 4">
            <a:extLst>
              <a:ext uri="{FF2B5EF4-FFF2-40B4-BE49-F238E27FC236}">
                <a16:creationId xmlns:a16="http://schemas.microsoft.com/office/drawing/2014/main" id="{F318B25E-D898-42E7-B642-507210253B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4122" y="3124200"/>
            <a:ext cx="5363678" cy="3565852"/>
          </a:xfrm>
          <a:prstGeom prst="rect">
            <a:avLst/>
          </a:prstGeom>
        </p:spPr>
      </p:pic>
      <p:pic>
        <p:nvPicPr>
          <p:cNvPr id="8" name="Google Shape;106;p2"/>
          <p:cNvPicPr preferRelativeResize="0"/>
          <p:nvPr/>
        </p:nvPicPr>
        <p:blipFill rotWithShape="1">
          <a:blip r:embed="rId3">
            <a:alphaModFix/>
          </a:blip>
          <a:srcRect/>
          <a:stretch/>
        </p:blipFill>
        <p:spPr>
          <a:xfrm>
            <a:off x="9906000" y="141865"/>
            <a:ext cx="2142870" cy="513140"/>
          </a:xfrm>
          <a:prstGeom prst="rect">
            <a:avLst/>
          </a:prstGeom>
          <a:noFill/>
          <a:ln>
            <a:noFill/>
          </a:ln>
        </p:spPr>
      </p:pic>
      <p:grpSp>
        <p:nvGrpSpPr>
          <p:cNvPr id="4" name="Group 3">
            <a:extLst>
              <a:ext uri="{FF2B5EF4-FFF2-40B4-BE49-F238E27FC236}">
                <a16:creationId xmlns:a16="http://schemas.microsoft.com/office/drawing/2014/main" id="{8C5EF314-BD85-3859-42B3-FE66AF54C07B}"/>
              </a:ext>
            </a:extLst>
          </p:cNvPr>
          <p:cNvGrpSpPr/>
          <p:nvPr/>
        </p:nvGrpSpPr>
        <p:grpSpPr>
          <a:xfrm>
            <a:off x="76200" y="6400800"/>
            <a:ext cx="2362200" cy="430943"/>
            <a:chOff x="4586052" y="6083722"/>
            <a:chExt cx="2933978" cy="629881"/>
          </a:xfrm>
        </p:grpSpPr>
        <p:pic>
          <p:nvPicPr>
            <p:cNvPr id="6" name="Picture 4">
              <a:extLst>
                <a:ext uri="{FF2B5EF4-FFF2-40B4-BE49-F238E27FC236}">
                  <a16:creationId xmlns:a16="http://schemas.microsoft.com/office/drawing/2014/main" id="{0F410682-3939-E765-2810-1DF6DCA476F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5694576" y="6083722"/>
              <a:ext cx="1825454" cy="6047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close-up of a label&#10;&#10;Description automatically generated">
              <a:extLst>
                <a:ext uri="{FF2B5EF4-FFF2-40B4-BE49-F238E27FC236}">
                  <a16:creationId xmlns:a16="http://schemas.microsoft.com/office/drawing/2014/main" id="{D04BEE69-0EF0-C8B3-242F-13659FF380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6052" y="6083722"/>
              <a:ext cx="987653" cy="629881"/>
            </a:xfrm>
            <a:prstGeom prst="rect">
              <a:avLst/>
            </a:prstGeom>
          </p:spPr>
        </p:pic>
      </p:grpSp>
    </p:spTree>
    <p:extLst>
      <p:ext uri="{BB962C8B-B14F-4D97-AF65-F5344CB8AC3E}">
        <p14:creationId xmlns:p14="http://schemas.microsoft.com/office/powerpoint/2010/main" val="325874237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olstic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44781794_Research presentation_RVA_v3" id="{DF2794B4-2314-4F87-8639-5DCB9EEE28EE}" vid="{3B969E49-204F-4FF6-BD10-D26195B8D4D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862</TotalTime>
  <Words>4027</Words>
  <Application>Microsoft Office PowerPoint</Application>
  <PresentationFormat>Widescreen</PresentationFormat>
  <Paragraphs>265</Paragraphs>
  <Slides>71</Slides>
  <Notes>3</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71</vt:i4>
      </vt:variant>
    </vt:vector>
  </HeadingPairs>
  <TitlesOfParts>
    <vt:vector size="88" baseType="lpstr">
      <vt:lpstr>Arial</vt:lpstr>
      <vt:lpstr>Arial Black</vt:lpstr>
      <vt:lpstr>Arial Bold</vt:lpstr>
      <vt:lpstr>Arimo Bold</vt:lpstr>
      <vt:lpstr>Calibri</vt:lpstr>
      <vt:lpstr>Calibri Light</vt:lpstr>
      <vt:lpstr>Franklin Gothic Book</vt:lpstr>
      <vt:lpstr>Gill Sans MT</vt:lpstr>
      <vt:lpstr>Libre Franklin</vt:lpstr>
      <vt:lpstr>Norwester</vt:lpstr>
      <vt:lpstr>Quattrocento Sans</vt:lpstr>
      <vt:lpstr>Segoe UI</vt:lpstr>
      <vt:lpstr>Verdana</vt:lpstr>
      <vt:lpstr>Wingdings 2</vt:lpstr>
      <vt:lpstr>Custom Design</vt:lpstr>
      <vt:lpstr>1_Solstice</vt:lpstr>
      <vt:lpstr>Office Theme</vt:lpstr>
      <vt:lpstr>PowerPoint Presentation</vt:lpstr>
      <vt:lpstr>PowerPoint Presentation</vt:lpstr>
      <vt:lpstr>MICROSOFT WORD?</vt:lpstr>
      <vt:lpstr>PowerPoint Presentation</vt:lpstr>
      <vt:lpstr>Common issues using MS Word</vt:lpstr>
      <vt:lpstr>PowerPoint Presentation</vt:lpstr>
      <vt:lpstr>HOW TO CREATE A TABLE OF CONTENTS IN WORD</vt:lpstr>
      <vt:lpstr>STEP 1: APPLY HEADING STYLES</vt:lpstr>
      <vt:lpstr>STEP 2: INSERT THE TABLE OF CONTENTS</vt:lpstr>
      <vt:lpstr>PowerPoint Presentation</vt:lpstr>
      <vt:lpstr>STEP 3: UPDATE AS NEEDED</vt:lpstr>
      <vt:lpstr>STEP 1: FORMAT YOUR DOCUMENT USING HEADING STYLES</vt:lpstr>
      <vt:lpstr>STEP 2: POSITION THE TABLE OF CONTENTS ON THE PAGE</vt:lpstr>
      <vt:lpstr>STEP 3: CLICK THE TABLE OF CONTENTS COMMAND</vt:lpstr>
      <vt:lpstr>STEP 4: THE TABLE OF CONTENTS IS INSERTED AUTOMATICALLY</vt:lpstr>
      <vt:lpstr>STEP 5: UPDATE THE TABLE OF CONTENTS ANYTIME</vt:lpstr>
      <vt:lpstr>PowerPoint Presentation</vt:lpstr>
      <vt:lpstr>STEP 6: CREATE A TABLE OF CONTENTS MANUALLY</vt:lpstr>
      <vt:lpstr>HOW TO CUSTOMIZE THE TABLE OF CONTENTS</vt:lpstr>
      <vt:lpstr>STEP 1: CHOOSE A DIFFERENT FORMAT FOR THE TOC</vt:lpstr>
      <vt:lpstr>STEP 2: CHANGE THE APPEARANCE OF THE ITEMS IN THE TOC</vt:lpstr>
      <vt:lpstr>PowerPoint Presentation</vt:lpstr>
      <vt:lpstr>PowerPoint Presentation</vt:lpstr>
      <vt:lpstr>STEP 3: CHANGE THE LEVELS OF THE STYLE HEADINGS SHOWN</vt:lpstr>
      <vt:lpstr>STEP 4: CHANGE OR ADD DOT LEADERS IN THE TOC</vt:lpstr>
      <vt:lpstr>STEP 5: ADD A NON-HEADING STYLE</vt:lpstr>
      <vt:lpstr>PowerPoint Presentation</vt:lpstr>
      <vt:lpstr>STEP 6: CREATE A CLICKABLE TABLE OF CONTENTS</vt:lpstr>
      <vt:lpstr>STEP 7: PLACE A SIMPLE BORDER AROUND THE TABLE OF CONTENTS</vt:lpstr>
      <vt:lpstr>HOW TO CREATE AND CUSTOMIZE A TABLE OF FIGURES IN WORD</vt:lpstr>
      <vt:lpstr>STEP 1: ADD CAPTIONS TO YOUR TABLES AND FIGURES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UPDATE A TABLE OF FIGURES</vt:lpstr>
      <vt:lpstr>PowerPoint Presentation</vt:lpstr>
      <vt:lpstr>HOW TO ADD PAGE NUMBERS</vt:lpstr>
      <vt:lpstr>STEP 1</vt:lpstr>
      <vt:lpstr>STEP 2</vt:lpstr>
      <vt:lpstr>STEP 3</vt:lpstr>
      <vt:lpstr>STEP 4</vt:lpstr>
      <vt:lpstr>HOW TO ADD PAGE NUMBERS TO AN EXISTING HEADER OR FOOTER</vt:lpstr>
      <vt:lpstr>STEP 1:</vt:lpstr>
      <vt:lpstr>STEP 2:</vt:lpstr>
      <vt:lpstr>STEP 3:</vt:lpstr>
      <vt:lpstr>STEP 4:</vt:lpstr>
      <vt:lpstr>HOW TO HIDE THE PAGE NUMBER ON THE FIRST PAGE</vt:lpstr>
      <vt:lpstr>STEP</vt:lpstr>
      <vt:lpstr>HOW TO RESTART PAGE NUMBERING</vt:lpstr>
      <vt:lpstr>STEP 1:</vt:lpstr>
      <vt:lpstr>STEP 2:</vt:lpstr>
      <vt:lpstr>STEP 3: </vt:lpstr>
      <vt:lpstr>STEP 4:</vt:lpstr>
      <vt:lpstr>STEP 5:</vt:lpstr>
      <vt:lpstr>STEP 6:</vt:lpstr>
      <vt:lpstr>HOW TO CREATE A BIBLIOGRAPHY OR WORKS CITED PAGE IN WORD</vt:lpstr>
      <vt:lpstr>STEP 1: CHOOSE A REFERENCE STYLE </vt:lpstr>
      <vt:lpstr>STEP 2: ADD CITATIONS AND SOURCES</vt:lpstr>
      <vt:lpstr>PowerPoint Presentation</vt:lpstr>
      <vt:lpstr>STEP 3: INSERT THE BIBLIOGRAPHY</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Easy Write with MS Word  using MZJ FORMATTING METHOD Copyright 2017: CRLY00007437</dc:title>
  <dc:creator>SYARIFAH HANISAH SYED MOKHTARRUDDIN</dc:creator>
  <cp:lastModifiedBy>Eza Eliana</cp:lastModifiedBy>
  <cp:revision>59</cp:revision>
  <dcterms:created xsi:type="dcterms:W3CDTF">2020-11-27T00:20:11Z</dcterms:created>
  <dcterms:modified xsi:type="dcterms:W3CDTF">2024-12-20T08:25:15Z</dcterms:modified>
</cp:coreProperties>
</file>