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5"/>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92" r:id="rId24"/>
    <p:sldId id="293" r:id="rId25"/>
    <p:sldId id="294" r:id="rId26"/>
    <p:sldId id="295" r:id="rId27"/>
    <p:sldId id="296" r:id="rId28"/>
    <p:sldId id="297" r:id="rId29"/>
    <p:sldId id="298" r:id="rId30"/>
    <p:sldId id="299" r:id="rId31"/>
    <p:sldId id="300" r:id="rId32"/>
    <p:sldId id="301" r:id="rId33"/>
    <p:sldId id="290" r:id="rId34"/>
  </p:sldIdLst>
  <p:sldSz cx="12192000" cy="6858000"/>
  <p:notesSz cx="6858000" cy="9144000"/>
  <p:embeddedFontLst>
    <p:embeddedFont>
      <p:font typeface="Arial Black" panose="020B0A04020102020204" pitchFamily="34" charset="0"/>
      <p:regular r:id="rId36"/>
      <p:bold r:id="rId37"/>
    </p:embeddedFont>
    <p:embeddedFont>
      <p:font typeface="Georgia" panose="02040502050405020303" pitchFamily="18" charset="0"/>
      <p:regular r:id="rId38"/>
      <p:bold r:id="rId39"/>
      <p:italic r:id="rId40"/>
      <p:boldItalic r:id="rId41"/>
    </p:embeddedFont>
    <p:embeddedFont>
      <p:font typeface="Libre Franklin" pitchFamily="2" charset="0"/>
      <p:regular r:id="rId42"/>
      <p:bold r:id="rId43"/>
      <p:italic r:id="rId44"/>
      <p:boldItalic r:id="rId45"/>
    </p:embeddedFont>
    <p:embeddedFont>
      <p:font typeface="Lucida Sans Unicode" panose="020B0602030504020204" pitchFamily="34" charset="0"/>
      <p:regular r:id="rId46"/>
    </p:embeddedFont>
    <p:embeddedFont>
      <p:font typeface="Quattrocento Sans" panose="020B0502050000020003" pitchFamily="3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DO2Tvtd29gQFTpIHitCDFx0q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p:scale>
          <a:sx n="72" d="100"/>
          <a:sy n="72" d="100"/>
        </p:scale>
        <p:origin x="1104"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1. When searching by topic, use the AND  OR or NOT Boolean searching to get the best search results. </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2. Use AND between search terms to find records that use all of the terms. For example, searching Accounting AND Auditing will find articles that have both Plagiarism and Copyright in the data fields</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3. To be sure that you find all articles on your topic, use OR between search terms to search for synonyms of a concept, for example, search for Accounting OR Auditing</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4. If your search results contain items that you want excluded, you can use the NOT connector. If you are searching for articles on Accounting, and keep getting results for the Auditing. Searching for Accounting NOT Auditing will exclude those results.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1. When searching by topic, use the AND  OR or NOT Boolean searching to get the best search results. </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2. Use AND between search terms to find records that use all of the terms. For example, searching Accounting AND Auditing will find articles that have both Plagiarism and Copyright in the data fields</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3. To be sure that you find all articles on your topic, use OR between search terms to search for synonyms of a concept, for example, search for Accounting OR Auditing</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4. If your search results contain items that you want excluded, you can use the NOT connector. If you are searching for articles on Accounting, and keep getting results for the Auditing. Searching for Accounting NOT Auditing will exclude those results.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1. When searching by topic, use the AND  OR or NOT Boolean searching to get the best search results. </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2. Use AND between search terms to find records that use all of the terms. For example, searching Accounting AND Auditing will find articles that have both Plagiarism and Copyright in the data fields</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3. To be sure that you find all articles on your topic, use OR between search terms to search for synonyms of a concept, for example, search for Accounting OR Auditing</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4. If your search results contain items that you want excluded, you can use the NOT connector. If you are searching for articles on Accounting, and keep getting results for the Auditing. Searching for Accounting NOT Auditing will exclude those results.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b="0" i="0">
                <a:solidFill>
                  <a:schemeClr val="dk1"/>
                </a:solidFill>
                <a:latin typeface="Calibri"/>
                <a:ea typeface="Calibri"/>
                <a:cs typeface="Calibri"/>
                <a:sym typeface="Calibri"/>
              </a:rPr>
              <a:t>If you are looking for a </a:t>
            </a:r>
            <a:r>
              <a:rPr lang="en-MY" sz="1200" b="1" i="0">
                <a:solidFill>
                  <a:schemeClr val="dk1"/>
                </a:solidFill>
                <a:latin typeface="Calibri"/>
                <a:ea typeface="Calibri"/>
                <a:cs typeface="Calibri"/>
                <a:sym typeface="Calibri"/>
              </a:rPr>
              <a:t>specific phrase</a:t>
            </a:r>
            <a:r>
              <a:rPr lang="en-MY" sz="1200" b="0" i="0">
                <a:solidFill>
                  <a:schemeClr val="dk1"/>
                </a:solidFill>
                <a:latin typeface="Calibri"/>
                <a:ea typeface="Calibri"/>
                <a:cs typeface="Calibri"/>
                <a:sym typeface="Calibri"/>
              </a:rPr>
              <a:t>, there's a simple way to make your searches more effective. Using</a:t>
            </a:r>
            <a:r>
              <a:rPr lang="en-MY" sz="1200" b="1" i="0">
                <a:solidFill>
                  <a:schemeClr val="dk1"/>
                </a:solidFill>
                <a:latin typeface="Calibri"/>
                <a:ea typeface="Calibri"/>
                <a:cs typeface="Calibri"/>
                <a:sym typeface="Calibri"/>
              </a:rPr>
              <a:t> quotation marks for exact phrases</a:t>
            </a:r>
            <a:r>
              <a:rPr lang="en-MY" sz="1200" b="0" i="0">
                <a:solidFill>
                  <a:schemeClr val="dk1"/>
                </a:solidFill>
                <a:latin typeface="Calibri"/>
                <a:ea typeface="Calibri"/>
                <a:cs typeface="Calibri"/>
                <a:sym typeface="Calibri"/>
              </a:rPr>
              <a:t>. When you use quotation marks around a phrase, you are telling the search engine to only bring back pages that include </a:t>
            </a:r>
            <a:r>
              <a:rPr lang="en-MY" sz="1200" b="0" i="0" u="none" strike="noStrike">
                <a:solidFill>
                  <a:schemeClr val="dk1"/>
                </a:solidFill>
                <a:latin typeface="Calibri"/>
                <a:ea typeface="Calibri"/>
                <a:cs typeface="Calibri"/>
                <a:sym typeface="Calibri"/>
              </a:rPr>
              <a:t>these search terms. </a:t>
            </a:r>
            <a:r>
              <a:rPr lang="en-MY" sz="1200" b="0" i="0">
                <a:solidFill>
                  <a:schemeClr val="dk1"/>
                </a:solidFill>
                <a:latin typeface="Calibri"/>
                <a:ea typeface="Calibri"/>
                <a:cs typeface="Calibri"/>
                <a:sym typeface="Calibri"/>
              </a:rPr>
              <a:t> </a:t>
            </a:r>
            <a:endParaRPr/>
          </a:p>
        </p:txBody>
      </p:sp>
      <p:sp>
        <p:nvSpPr>
          <p:cNvPr id="282" name="Google Shape;2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A wildcard finds variant spellings of words. Use it to search for a single character or replace letters within a word.  </a:t>
            </a:r>
            <a:endParaRPr/>
          </a:p>
          <a:p>
            <a:pPr marL="0" lvl="0" indent="0" algn="l" rtl="0">
              <a:lnSpc>
                <a:spcPct val="100000"/>
              </a:lnSpc>
              <a:spcBef>
                <a:spcPts val="0"/>
              </a:spcBef>
              <a:spcAft>
                <a:spcPts val="0"/>
              </a:spcAft>
              <a:buClr>
                <a:schemeClr val="dk1"/>
              </a:buClr>
              <a:buSzPts val="1200"/>
              <a:buFont typeface="Calibri"/>
              <a:buNone/>
            </a:pPr>
            <a:r>
              <a:rPr lang="en-MY"/>
              <a:t>Many databases use a </a:t>
            </a:r>
            <a:r>
              <a:rPr lang="en-MY">
                <a:solidFill>
                  <a:srgbClr val="FF0000"/>
                </a:solidFill>
              </a:rPr>
              <a:t>question mark ? </a:t>
            </a:r>
            <a:r>
              <a:rPr lang="en-MY"/>
              <a:t>or </a:t>
            </a:r>
            <a:r>
              <a:rPr lang="en-MY">
                <a:solidFill>
                  <a:srgbClr val="FF0000"/>
                </a:solidFill>
              </a:rPr>
              <a:t>hashtag</a:t>
            </a:r>
            <a:r>
              <a:rPr lang="en-MY"/>
              <a:t> </a:t>
            </a:r>
            <a:r>
              <a:rPr lang="en-MY">
                <a:solidFill>
                  <a:srgbClr val="FF0000"/>
                </a:solidFill>
              </a:rPr>
              <a:t>#</a:t>
            </a:r>
            <a:r>
              <a:rPr lang="en-MY"/>
              <a:t> as their wildcard symbol. </a:t>
            </a:r>
            <a:endParaRPr/>
          </a:p>
        </p:txBody>
      </p:sp>
      <p:sp>
        <p:nvSpPr>
          <p:cNvPr id="313" name="Google Shape;31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For example:</a:t>
            </a:r>
            <a:endParaRPr/>
          </a:p>
          <a:p>
            <a:pPr marL="0" lvl="0" indent="0" algn="l" rtl="0">
              <a:lnSpc>
                <a:spcPct val="100000"/>
              </a:lnSpc>
              <a:spcBef>
                <a:spcPts val="0"/>
              </a:spcBef>
              <a:spcAft>
                <a:spcPts val="0"/>
              </a:spcAft>
              <a:buClr>
                <a:schemeClr val="dk1"/>
              </a:buClr>
              <a:buSzPts val="1200"/>
              <a:buFont typeface="Calibri"/>
              <a:buNone/>
            </a:pPr>
            <a:r>
              <a:rPr lang="en-MY"/>
              <a:t>Wildcards are useful for finding British and American spellings, for example, behavio?r will find behaviour and also behavior.</a:t>
            </a:r>
            <a:endParaRPr/>
          </a:p>
          <a:p>
            <a:pPr marL="0" lvl="0" indent="0" algn="l" rtl="0">
              <a:lnSpc>
                <a:spcPct val="100000"/>
              </a:lnSpc>
              <a:spcBef>
                <a:spcPts val="0"/>
              </a:spcBef>
              <a:spcAft>
                <a:spcPts val="0"/>
              </a:spcAft>
              <a:buClr>
                <a:schemeClr val="dk1"/>
              </a:buClr>
              <a:buSzPts val="1200"/>
              <a:buFont typeface="Calibri"/>
              <a:buNone/>
            </a:pPr>
            <a:r>
              <a:rPr lang="en-MY"/>
              <a:t>Or wom#n will find woman and also women.</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25" name="Google Shape;3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7" name="Google Shape;3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For example</a:t>
            </a:r>
            <a:endParaRPr/>
          </a:p>
          <a:p>
            <a:pPr marL="0" lvl="0" indent="0" algn="l" rtl="0">
              <a:lnSpc>
                <a:spcPct val="100000"/>
              </a:lnSpc>
              <a:spcBef>
                <a:spcPts val="0"/>
              </a:spcBef>
              <a:spcAft>
                <a:spcPts val="0"/>
              </a:spcAft>
              <a:buClr>
                <a:schemeClr val="dk1"/>
              </a:buClr>
              <a:buSzPts val="1200"/>
              <a:buFont typeface="Calibri"/>
              <a:buNone/>
            </a:pPr>
            <a:r>
              <a:rPr lang="en-MY"/>
              <a:t>Comput* would search for any word containing the stem comput (computer, computing and computation)</a:t>
            </a:r>
            <a:endParaRPr/>
          </a:p>
        </p:txBody>
      </p:sp>
      <p:sp>
        <p:nvSpPr>
          <p:cNvPr id="349" name="Google Shape;3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MY">
                <a:latin typeface="Quattrocento Sans"/>
                <a:ea typeface="Quattrocento Sans"/>
                <a:cs typeface="Quattrocento Sans"/>
                <a:sym typeface="Quattrocento Sans"/>
              </a:rPr>
              <a:t>When conducting research, it is easy to go to one source: Wikipedia.  However, you need to include a variety of sources in your research. Consider the following sources: </a:t>
            </a:r>
            <a:endParaRPr/>
          </a:p>
          <a:p>
            <a:pPr marL="171450" lvl="0" indent="-171450" algn="l" rtl="0">
              <a:lnSpc>
                <a:spcPct val="100000"/>
              </a:lnSpc>
              <a:spcBef>
                <a:spcPts val="0"/>
              </a:spcBef>
              <a:spcAft>
                <a:spcPts val="0"/>
              </a:spcAft>
              <a:buClr>
                <a:schemeClr val="dk1"/>
              </a:buClr>
              <a:buSzPts val="1200"/>
              <a:buFont typeface="Arial"/>
              <a:buChar char="•"/>
            </a:pPr>
            <a:r>
              <a:rPr lang="en-MY">
                <a:latin typeface="Quattrocento Sans"/>
                <a:ea typeface="Quattrocento Sans"/>
                <a:cs typeface="Quattrocento Sans"/>
                <a:sym typeface="Quattrocento Sans"/>
              </a:rPr>
              <a:t>Who can I interview to get more information on the topic?</a:t>
            </a:r>
            <a:endParaRPr/>
          </a:p>
          <a:p>
            <a:pPr marL="171450" lvl="0" indent="-171450" algn="l" rtl="0">
              <a:lnSpc>
                <a:spcPct val="100000"/>
              </a:lnSpc>
              <a:spcBef>
                <a:spcPts val="0"/>
              </a:spcBef>
              <a:spcAft>
                <a:spcPts val="0"/>
              </a:spcAft>
              <a:buClr>
                <a:schemeClr val="dk1"/>
              </a:buClr>
              <a:buSzPts val="1200"/>
              <a:buFont typeface="Arial"/>
              <a:buChar char="•"/>
            </a:pPr>
            <a:r>
              <a:rPr lang="en-MY">
                <a:latin typeface="Quattrocento Sans"/>
                <a:ea typeface="Quattrocento Sans"/>
                <a:cs typeface="Quattrocento Sans"/>
                <a:sym typeface="Quattrocento Sans"/>
              </a:rPr>
              <a:t>Is the topic current and will it be relevant to my audience?</a:t>
            </a:r>
            <a:endParaRPr/>
          </a:p>
          <a:p>
            <a:pPr marL="171450" lvl="0" indent="-171450" algn="l" rtl="0">
              <a:lnSpc>
                <a:spcPct val="100000"/>
              </a:lnSpc>
              <a:spcBef>
                <a:spcPts val="0"/>
              </a:spcBef>
              <a:spcAft>
                <a:spcPts val="0"/>
              </a:spcAft>
              <a:buClr>
                <a:schemeClr val="dk1"/>
              </a:buClr>
              <a:buSzPts val="1200"/>
              <a:buFont typeface="Arial"/>
              <a:buChar char="•"/>
            </a:pPr>
            <a:r>
              <a:rPr lang="en-MY">
                <a:latin typeface="Quattrocento Sans"/>
                <a:ea typeface="Quattrocento Sans"/>
                <a:cs typeface="Quattrocento Sans"/>
                <a:sym typeface="Quattrocento Sans"/>
              </a:rPr>
              <a:t>What articles, blogs, and magazines may have something related to my topic?</a:t>
            </a:r>
            <a:endParaRPr/>
          </a:p>
          <a:p>
            <a:pPr marL="171450" lvl="0" indent="-171450" algn="l" rtl="0">
              <a:lnSpc>
                <a:spcPct val="100000"/>
              </a:lnSpc>
              <a:spcBef>
                <a:spcPts val="0"/>
              </a:spcBef>
              <a:spcAft>
                <a:spcPts val="0"/>
              </a:spcAft>
              <a:buClr>
                <a:schemeClr val="dk1"/>
              </a:buClr>
              <a:buSzPts val="1200"/>
              <a:buFont typeface="Arial"/>
              <a:buChar char="•"/>
            </a:pPr>
            <a:r>
              <a:rPr lang="en-MY">
                <a:latin typeface="Quattrocento Sans"/>
                <a:ea typeface="Quattrocento Sans"/>
                <a:cs typeface="Quattrocento Sans"/>
                <a:sym typeface="Quattrocento Sans"/>
              </a:rPr>
              <a:t>Is there a YouTube video on the topic? If so, what is it about?</a:t>
            </a:r>
            <a:endParaRPr/>
          </a:p>
          <a:p>
            <a:pPr marL="171450" lvl="0" indent="-171450" algn="l" rtl="0">
              <a:lnSpc>
                <a:spcPct val="100000"/>
              </a:lnSpc>
              <a:spcBef>
                <a:spcPts val="0"/>
              </a:spcBef>
              <a:spcAft>
                <a:spcPts val="0"/>
              </a:spcAft>
              <a:buClr>
                <a:schemeClr val="dk1"/>
              </a:buClr>
              <a:buSzPts val="1200"/>
              <a:buFont typeface="Arial"/>
              <a:buChar char="•"/>
            </a:pPr>
            <a:r>
              <a:rPr lang="en-MY">
                <a:latin typeface="Quattrocento Sans"/>
                <a:ea typeface="Quattrocento Sans"/>
                <a:cs typeface="Quattrocento Sans"/>
                <a:sym typeface="Quattrocento Sans"/>
              </a:rPr>
              <a:t>What images can I find related to the topic?</a:t>
            </a:r>
            <a:endParaRPr/>
          </a:p>
        </p:txBody>
      </p:sp>
      <p:sp>
        <p:nvSpPr>
          <p:cNvPr id="363" name="Google Shape;3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MY"/>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MY" i="0">
                <a:latin typeface="Quattrocento Sans"/>
                <a:ea typeface="Quattrocento Sans"/>
                <a:cs typeface="Quattrocento Sans"/>
                <a:sym typeface="Quattrocento Sans"/>
              </a:rPr>
              <a:t>Once you find your sources, you will want to evaluate your sources using the following questions: </a:t>
            </a:r>
            <a:endParaRPr/>
          </a:p>
          <a:p>
            <a:pPr marL="0" lvl="0" indent="0" algn="l" rtl="0">
              <a:lnSpc>
                <a:spcPct val="100000"/>
              </a:lnSpc>
              <a:spcBef>
                <a:spcPts val="0"/>
              </a:spcBef>
              <a:spcAft>
                <a:spcPts val="0"/>
              </a:spcAft>
              <a:buSzPts val="1400"/>
              <a:buNone/>
            </a:pPr>
            <a:endParaRPr i="0">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MY" b="1" i="0">
                <a:latin typeface="Quattrocento Sans"/>
                <a:ea typeface="Quattrocento Sans"/>
                <a:cs typeface="Quattrocento Sans"/>
                <a:sym typeface="Quattrocento Sans"/>
              </a:rPr>
              <a:t>Author: </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Who is the author?</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Why should I believe what he or she has to say on the topic?</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Is the author seen as an expert on the topic? How do you know?</a:t>
            </a:r>
            <a:endParaRPr/>
          </a:p>
          <a:p>
            <a:pPr marL="171450" lvl="0" indent="-95250" algn="l" rtl="0">
              <a:lnSpc>
                <a:spcPct val="100000"/>
              </a:lnSpc>
              <a:spcBef>
                <a:spcPts val="0"/>
              </a:spcBef>
              <a:spcAft>
                <a:spcPts val="0"/>
              </a:spcAft>
              <a:buClr>
                <a:schemeClr val="dk1"/>
              </a:buClr>
              <a:buSzPts val="1200"/>
              <a:buFont typeface="Arial"/>
              <a:buNone/>
            </a:pPr>
            <a:endParaRPr i="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200"/>
              <a:buFont typeface="Arial"/>
              <a:buNone/>
            </a:pPr>
            <a:r>
              <a:rPr lang="en-MY" b="1" i="0">
                <a:latin typeface="Quattrocento Sans"/>
                <a:ea typeface="Quattrocento Sans"/>
                <a:cs typeface="Quattrocento Sans"/>
                <a:sym typeface="Quattrocento Sans"/>
              </a:rPr>
              <a:t>Current: </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How current is the information in the source?</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When was the source published?</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Is the information out-of-date?</a:t>
            </a:r>
            <a:endParaRPr/>
          </a:p>
          <a:p>
            <a:pPr marL="171450" lvl="0" indent="-95250" algn="l" rtl="0">
              <a:lnSpc>
                <a:spcPct val="100000"/>
              </a:lnSpc>
              <a:spcBef>
                <a:spcPts val="0"/>
              </a:spcBef>
              <a:spcAft>
                <a:spcPts val="0"/>
              </a:spcAft>
              <a:buClr>
                <a:schemeClr val="dk1"/>
              </a:buClr>
              <a:buSzPts val="1200"/>
              <a:buFont typeface="Arial"/>
              <a:buNone/>
            </a:pPr>
            <a:endParaRPr b="1" i="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200"/>
              <a:buFont typeface="Arial"/>
              <a:buNone/>
            </a:pPr>
            <a:r>
              <a:rPr lang="en-MY" b="1" i="0">
                <a:latin typeface="Quattrocento Sans"/>
                <a:ea typeface="Quattrocento Sans"/>
                <a:cs typeface="Quattrocento Sans"/>
                <a:sym typeface="Quattrocento Sans"/>
              </a:rPr>
              <a:t>Accuracy: </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Is the content accurate?</a:t>
            </a:r>
            <a:endParaRPr/>
          </a:p>
          <a:p>
            <a:pPr marL="171450" lvl="0" indent="-171450" algn="l" rtl="0">
              <a:lnSpc>
                <a:spcPct val="100000"/>
              </a:lnSpc>
              <a:spcBef>
                <a:spcPts val="0"/>
              </a:spcBef>
              <a:spcAft>
                <a:spcPts val="0"/>
              </a:spcAft>
              <a:buClr>
                <a:schemeClr val="dk1"/>
              </a:buClr>
              <a:buSzPts val="1200"/>
              <a:buFont typeface="Arial"/>
              <a:buChar char="•"/>
            </a:pPr>
            <a:r>
              <a:rPr lang="en-MY" i="0">
                <a:latin typeface="Quattrocento Sans"/>
                <a:ea typeface="Quattrocento Sans"/>
                <a:cs typeface="Quattrocento Sans"/>
                <a:sym typeface="Quattrocento Sans"/>
              </a:rPr>
              <a:t>Is the information presented objectively?  Do they share the pros and cons?</a:t>
            </a:r>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MY"/>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6" name="Google Shape;3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Audio</a:t>
            </a:r>
            <a:endParaRPr/>
          </a:p>
          <a:p>
            <a:pPr marL="0" lvl="0" indent="0" algn="l" rtl="0">
              <a:lnSpc>
                <a:spcPct val="100000"/>
              </a:lnSpc>
              <a:spcBef>
                <a:spcPts val="0"/>
              </a:spcBef>
              <a:spcAft>
                <a:spcPts val="0"/>
              </a:spcAft>
              <a:buClr>
                <a:schemeClr val="dk1"/>
              </a:buClr>
              <a:buSzPts val="1200"/>
              <a:buFont typeface="Calibri"/>
              <a:buNone/>
            </a:pPr>
            <a:r>
              <a:rPr lang="en-MY"/>
              <a:t>In order to retrieve the most relevant results, you need to use some of type effective search strategy.</a:t>
            </a:r>
            <a:endParaRPr/>
          </a:p>
          <a:p>
            <a:pPr marL="0" lvl="0" indent="0" algn="l" rtl="0">
              <a:lnSpc>
                <a:spcPct val="100000"/>
              </a:lnSpc>
              <a:spcBef>
                <a:spcPts val="0"/>
              </a:spcBef>
              <a:spcAft>
                <a:spcPts val="0"/>
              </a:spcAft>
              <a:buClr>
                <a:schemeClr val="dk1"/>
              </a:buClr>
              <a:buSzPts val="1200"/>
              <a:buFont typeface="Calibri"/>
              <a:buNone/>
            </a:pPr>
            <a:r>
              <a:rPr lang="en-MY"/>
              <a:t>First is use keyword and specific terms</a:t>
            </a:r>
            <a:endParaRPr/>
          </a:p>
          <a:p>
            <a:pPr marL="0" lvl="0" indent="0" algn="l" rtl="0">
              <a:lnSpc>
                <a:spcPct val="100000"/>
              </a:lnSpc>
              <a:spcBef>
                <a:spcPts val="0"/>
              </a:spcBef>
              <a:spcAft>
                <a:spcPts val="0"/>
              </a:spcAft>
              <a:buClr>
                <a:schemeClr val="dk1"/>
              </a:buClr>
              <a:buSzPts val="1200"/>
              <a:buFont typeface="Calibri"/>
              <a:buNone/>
            </a:pPr>
            <a:r>
              <a:rPr lang="en-MY"/>
              <a:t>Second used Boolean operator</a:t>
            </a:r>
            <a:endParaRPr/>
          </a:p>
          <a:p>
            <a:pPr marL="0" lvl="0" indent="0" algn="l" rtl="0">
              <a:lnSpc>
                <a:spcPct val="100000"/>
              </a:lnSpc>
              <a:spcBef>
                <a:spcPts val="0"/>
              </a:spcBef>
              <a:spcAft>
                <a:spcPts val="0"/>
              </a:spcAft>
              <a:buClr>
                <a:schemeClr val="dk1"/>
              </a:buClr>
              <a:buSzPts val="1200"/>
              <a:buFont typeface="Calibri"/>
              <a:buNone/>
            </a:pPr>
            <a:r>
              <a:rPr lang="en-MY"/>
              <a:t>Third used quotation marks</a:t>
            </a:r>
            <a:endParaRPr/>
          </a:p>
          <a:p>
            <a:pPr marL="0" lvl="0" indent="0" algn="l" rtl="0">
              <a:lnSpc>
                <a:spcPct val="100000"/>
              </a:lnSpc>
              <a:spcBef>
                <a:spcPts val="0"/>
              </a:spcBef>
              <a:spcAft>
                <a:spcPts val="0"/>
              </a:spcAft>
              <a:buClr>
                <a:schemeClr val="dk1"/>
              </a:buClr>
              <a:buSzPts val="1200"/>
              <a:buFont typeface="Calibri"/>
              <a:buNone/>
            </a:pPr>
            <a:r>
              <a:rPr lang="en-MY"/>
              <a:t>Then user also can used wildcard or truncation</a:t>
            </a:r>
            <a:endParaRPr/>
          </a:p>
        </p:txBody>
      </p:sp>
      <p:sp>
        <p:nvSpPr>
          <p:cNvPr id="173" name="Google Shape;1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Audio</a:t>
            </a:r>
            <a:endParaRPr/>
          </a:p>
          <a:p>
            <a:pPr marL="0" lvl="0" indent="0" algn="l" rtl="0">
              <a:lnSpc>
                <a:spcPct val="100000"/>
              </a:lnSpc>
              <a:spcBef>
                <a:spcPts val="0"/>
              </a:spcBef>
              <a:spcAft>
                <a:spcPts val="0"/>
              </a:spcAft>
              <a:buClr>
                <a:schemeClr val="dk1"/>
              </a:buClr>
              <a:buSzPts val="1200"/>
              <a:buFont typeface="Calibri"/>
              <a:buNone/>
            </a:pPr>
            <a:r>
              <a:rPr lang="en-MY"/>
              <a:t>In order to retrieve the most relevant results, you need to use some of type effective search strategy.</a:t>
            </a:r>
            <a:endParaRPr/>
          </a:p>
          <a:p>
            <a:pPr marL="0" lvl="0" indent="0" algn="l" rtl="0">
              <a:lnSpc>
                <a:spcPct val="100000"/>
              </a:lnSpc>
              <a:spcBef>
                <a:spcPts val="0"/>
              </a:spcBef>
              <a:spcAft>
                <a:spcPts val="0"/>
              </a:spcAft>
              <a:buClr>
                <a:schemeClr val="dk1"/>
              </a:buClr>
              <a:buSzPts val="1200"/>
              <a:buFont typeface="Calibri"/>
              <a:buNone/>
            </a:pPr>
            <a:r>
              <a:rPr lang="en-MY"/>
              <a:t>First is use keyword and specific terms</a:t>
            </a:r>
            <a:endParaRPr/>
          </a:p>
          <a:p>
            <a:pPr marL="0" lvl="0" indent="0" algn="l" rtl="0">
              <a:lnSpc>
                <a:spcPct val="100000"/>
              </a:lnSpc>
              <a:spcBef>
                <a:spcPts val="0"/>
              </a:spcBef>
              <a:spcAft>
                <a:spcPts val="0"/>
              </a:spcAft>
              <a:buClr>
                <a:schemeClr val="dk1"/>
              </a:buClr>
              <a:buSzPts val="1200"/>
              <a:buFont typeface="Calibri"/>
              <a:buNone/>
            </a:pPr>
            <a:r>
              <a:rPr lang="en-MY"/>
              <a:t>Second used Boolean operator</a:t>
            </a:r>
            <a:endParaRPr/>
          </a:p>
          <a:p>
            <a:pPr marL="0" lvl="0" indent="0" algn="l" rtl="0">
              <a:lnSpc>
                <a:spcPct val="100000"/>
              </a:lnSpc>
              <a:spcBef>
                <a:spcPts val="0"/>
              </a:spcBef>
              <a:spcAft>
                <a:spcPts val="0"/>
              </a:spcAft>
              <a:buClr>
                <a:schemeClr val="dk1"/>
              </a:buClr>
              <a:buSzPts val="1200"/>
              <a:buFont typeface="Calibri"/>
              <a:buNone/>
            </a:pPr>
            <a:r>
              <a:rPr lang="en-MY"/>
              <a:t>Third used quotation marks</a:t>
            </a:r>
            <a:endParaRPr/>
          </a:p>
          <a:p>
            <a:pPr marL="0" lvl="0" indent="0" algn="l" rtl="0">
              <a:lnSpc>
                <a:spcPct val="100000"/>
              </a:lnSpc>
              <a:spcBef>
                <a:spcPts val="0"/>
              </a:spcBef>
              <a:spcAft>
                <a:spcPts val="0"/>
              </a:spcAft>
              <a:buClr>
                <a:schemeClr val="dk1"/>
              </a:buClr>
              <a:buSzPts val="1200"/>
              <a:buFont typeface="Calibri"/>
              <a:buNone/>
            </a:pPr>
            <a:r>
              <a:rPr lang="en-MY"/>
              <a:t>Then user also can used wildcard or truncation</a:t>
            </a: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a:t>Use Boolean Operator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MY"/>
              <a:t>What is Boolean operator?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MY"/>
              <a:t>Boolean Operators are simple words (AND, OR, NOT) used as conjunctions to combine or exclude keywords in a search, resulting in more focused and productive results.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00" name="Google Shape;2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1. When searching by topic, use the AND  OR or NOT Boolean searching to get the best search results. </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2. Use AND between search terms to find records that use all of the terms. For example, searching Accounting AND Auditing will find articles that have both </a:t>
            </a:r>
            <a:r>
              <a:rPr lang="en-MY"/>
              <a:t>Accounting AND Auditing</a:t>
            </a:r>
            <a:r>
              <a:rPr lang="en-MY" sz="1200">
                <a:solidFill>
                  <a:schemeClr val="dk1"/>
                </a:solidFill>
                <a:latin typeface="Calibri"/>
                <a:ea typeface="Calibri"/>
                <a:cs typeface="Calibri"/>
                <a:sym typeface="Calibri"/>
              </a:rPr>
              <a:t> in the data fields</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3. To be sure that you find all articles on your topic, use OR between search terms to search for synonyms of a concept, for example, search for Accounting OR Auditing</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4. If your search results contain items that you want excluded, you can use the NOT connector. If you are searching for articles on Accounting, and keep getting results for the Auditing. Searching for Accounting NOT Auditing will exclude those results.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1. When searching by topic, use the AND  OR or NOT Boolean searching to get the best search results. </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2. Use AND between search terms to find records that use all of the terms. For example, searching Accounting AND Auditing will find articles that have both Plagiarism and Copyright in the data fields</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3. To be sure that you find all articles on your topic, use OR between search terms to search for synonyms of a concept, for example, search for Accounting OR Auditing</a:t>
            </a:r>
            <a:endParaRPr/>
          </a:p>
          <a:p>
            <a:pPr marL="0" lvl="0" indent="0" algn="l" rtl="0">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4. If your search results contain items that you want excluded, you can use the NOT connector. If you are searching for articles on Accounting, and keep getting results for the Auditing. Searching for Accounting NOT Auditing will exclude those results.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MY"/>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60890" y="1393190"/>
            <a:ext cx="1422399" cy="1454149"/>
          </a:xfrm>
          <a:prstGeom prst="rect">
            <a:avLst/>
          </a:prstGeom>
        </p:spPr>
      </p:pic>
      <p:pic>
        <p:nvPicPr>
          <p:cNvPr id="17" name="bg object 17"/>
          <p:cNvPicPr/>
          <p:nvPr/>
        </p:nvPicPr>
        <p:blipFill>
          <a:blip r:embed="rId3" cstate="print"/>
          <a:stretch>
            <a:fillRect/>
          </a:stretch>
        </p:blipFill>
        <p:spPr>
          <a:xfrm>
            <a:off x="3539899" y="1393191"/>
            <a:ext cx="1435099" cy="1449675"/>
          </a:xfrm>
          <a:prstGeom prst="rect">
            <a:avLst/>
          </a:prstGeom>
        </p:spPr>
      </p:pic>
      <p:pic>
        <p:nvPicPr>
          <p:cNvPr id="18" name="bg object 18"/>
          <p:cNvPicPr/>
          <p:nvPr/>
        </p:nvPicPr>
        <p:blipFill>
          <a:blip r:embed="rId4" cstate="print"/>
          <a:stretch>
            <a:fillRect/>
          </a:stretch>
        </p:blipFill>
        <p:spPr>
          <a:xfrm>
            <a:off x="5413826" y="1393191"/>
            <a:ext cx="1409699" cy="1536699"/>
          </a:xfrm>
          <a:prstGeom prst="rect">
            <a:avLst/>
          </a:prstGeom>
        </p:spPr>
      </p:pic>
      <p:pic>
        <p:nvPicPr>
          <p:cNvPr id="19" name="bg object 19"/>
          <p:cNvPicPr/>
          <p:nvPr/>
        </p:nvPicPr>
        <p:blipFill>
          <a:blip r:embed="rId5" cstate="print"/>
          <a:stretch>
            <a:fillRect/>
          </a:stretch>
        </p:blipFill>
        <p:spPr>
          <a:xfrm>
            <a:off x="7263729" y="1393191"/>
            <a:ext cx="1403349" cy="1409699"/>
          </a:xfrm>
          <a:prstGeom prst="rect">
            <a:avLst/>
          </a:prstGeom>
        </p:spPr>
      </p:pic>
      <p:pic>
        <p:nvPicPr>
          <p:cNvPr id="20" name="bg object 20"/>
          <p:cNvPicPr/>
          <p:nvPr/>
        </p:nvPicPr>
        <p:blipFill>
          <a:blip r:embed="rId6" cstate="print"/>
          <a:stretch>
            <a:fillRect/>
          </a:stretch>
        </p:blipFill>
        <p:spPr>
          <a:xfrm>
            <a:off x="9107675" y="1393190"/>
            <a:ext cx="1231899" cy="1250949"/>
          </a:xfrm>
          <a:prstGeom prst="rect">
            <a:avLst/>
          </a:prstGeom>
        </p:spPr>
      </p:pic>
      <p:pic>
        <p:nvPicPr>
          <p:cNvPr id="21" name="bg object 21"/>
          <p:cNvPicPr/>
          <p:nvPr/>
        </p:nvPicPr>
        <p:blipFill>
          <a:blip r:embed="rId7" cstate="print"/>
          <a:stretch>
            <a:fillRect/>
          </a:stretch>
        </p:blipFill>
        <p:spPr>
          <a:xfrm>
            <a:off x="1560890" y="3132600"/>
            <a:ext cx="1422399" cy="1276349"/>
          </a:xfrm>
          <a:prstGeom prst="rect">
            <a:avLst/>
          </a:prstGeom>
        </p:spPr>
      </p:pic>
      <p:pic>
        <p:nvPicPr>
          <p:cNvPr id="22" name="bg object 22"/>
          <p:cNvPicPr/>
          <p:nvPr/>
        </p:nvPicPr>
        <p:blipFill>
          <a:blip r:embed="rId8" cstate="print"/>
          <a:stretch>
            <a:fillRect/>
          </a:stretch>
        </p:blipFill>
        <p:spPr>
          <a:xfrm>
            <a:off x="3539899" y="3030158"/>
            <a:ext cx="1269999" cy="1384299"/>
          </a:xfrm>
          <a:prstGeom prst="rect">
            <a:avLst/>
          </a:prstGeom>
        </p:spPr>
      </p:pic>
      <p:pic>
        <p:nvPicPr>
          <p:cNvPr id="23" name="bg object 23"/>
          <p:cNvPicPr/>
          <p:nvPr/>
        </p:nvPicPr>
        <p:blipFill>
          <a:blip r:embed="rId9" cstate="print"/>
          <a:stretch>
            <a:fillRect/>
          </a:stretch>
        </p:blipFill>
        <p:spPr>
          <a:xfrm>
            <a:off x="5413826" y="3083222"/>
            <a:ext cx="1276349" cy="1377949"/>
          </a:xfrm>
          <a:prstGeom prst="rect">
            <a:avLst/>
          </a:prstGeom>
        </p:spPr>
      </p:pic>
      <p:pic>
        <p:nvPicPr>
          <p:cNvPr id="24" name="bg object 24"/>
          <p:cNvPicPr/>
          <p:nvPr/>
        </p:nvPicPr>
        <p:blipFill>
          <a:blip r:embed="rId10" cstate="print"/>
          <a:stretch>
            <a:fillRect/>
          </a:stretch>
        </p:blipFill>
        <p:spPr>
          <a:xfrm>
            <a:off x="1560890" y="4779403"/>
            <a:ext cx="1358899" cy="1727199"/>
          </a:xfrm>
          <a:prstGeom prst="rect">
            <a:avLst/>
          </a:prstGeom>
        </p:spPr>
      </p:pic>
      <p:pic>
        <p:nvPicPr>
          <p:cNvPr id="25" name="bg object 25"/>
          <p:cNvPicPr/>
          <p:nvPr/>
        </p:nvPicPr>
        <p:blipFill>
          <a:blip r:embed="rId11" cstate="print"/>
          <a:stretch>
            <a:fillRect/>
          </a:stretch>
        </p:blipFill>
        <p:spPr>
          <a:xfrm>
            <a:off x="7294526" y="3083222"/>
            <a:ext cx="1295399" cy="1327149"/>
          </a:xfrm>
          <a:prstGeom prst="rect">
            <a:avLst/>
          </a:prstGeom>
        </p:spPr>
      </p:pic>
      <p:pic>
        <p:nvPicPr>
          <p:cNvPr id="26" name="bg object 26"/>
          <p:cNvPicPr/>
          <p:nvPr/>
        </p:nvPicPr>
        <p:blipFill>
          <a:blip r:embed="rId12" cstate="print"/>
          <a:stretch>
            <a:fillRect/>
          </a:stretch>
        </p:blipFill>
        <p:spPr>
          <a:xfrm>
            <a:off x="9192626" y="3083222"/>
            <a:ext cx="1225549" cy="1244599"/>
          </a:xfrm>
          <a:prstGeom prst="rect">
            <a:avLst/>
          </a:prstGeom>
        </p:spPr>
      </p:pic>
      <p:pic>
        <p:nvPicPr>
          <p:cNvPr id="27" name="bg object 27"/>
          <p:cNvPicPr/>
          <p:nvPr/>
        </p:nvPicPr>
        <p:blipFill>
          <a:blip r:embed="rId13" cstate="print"/>
          <a:stretch>
            <a:fillRect/>
          </a:stretch>
        </p:blipFill>
        <p:spPr>
          <a:xfrm>
            <a:off x="3539899" y="4845768"/>
            <a:ext cx="1682749" cy="1536699"/>
          </a:xfrm>
          <a:prstGeom prst="rect">
            <a:avLst/>
          </a:prstGeom>
        </p:spPr>
      </p:pic>
      <p:pic>
        <p:nvPicPr>
          <p:cNvPr id="28" name="bg object 28"/>
          <p:cNvPicPr/>
          <p:nvPr/>
        </p:nvPicPr>
        <p:blipFill>
          <a:blip r:embed="rId14" cstate="print"/>
          <a:stretch>
            <a:fillRect/>
          </a:stretch>
        </p:blipFill>
        <p:spPr>
          <a:xfrm>
            <a:off x="5715580" y="4845768"/>
            <a:ext cx="1606549" cy="1536699"/>
          </a:xfrm>
          <a:prstGeom prst="rect">
            <a:avLst/>
          </a:prstGeom>
        </p:spPr>
      </p:pic>
      <p:pic>
        <p:nvPicPr>
          <p:cNvPr id="29" name="bg object 29"/>
          <p:cNvPicPr/>
          <p:nvPr/>
        </p:nvPicPr>
        <p:blipFill>
          <a:blip r:embed="rId15" cstate="print"/>
          <a:stretch>
            <a:fillRect/>
          </a:stretch>
        </p:blipFill>
        <p:spPr>
          <a:xfrm>
            <a:off x="7610568" y="4845768"/>
            <a:ext cx="1377949" cy="1339849"/>
          </a:xfrm>
          <a:prstGeom prst="rect">
            <a:avLst/>
          </a:prstGeom>
        </p:spPr>
      </p:pic>
      <p:pic>
        <p:nvPicPr>
          <p:cNvPr id="30" name="bg object 30"/>
          <p:cNvPicPr/>
          <p:nvPr/>
        </p:nvPicPr>
        <p:blipFill>
          <a:blip r:embed="rId16" cstate="print"/>
          <a:stretch>
            <a:fillRect/>
          </a:stretch>
        </p:blipFill>
        <p:spPr>
          <a:xfrm>
            <a:off x="9283156" y="4845768"/>
            <a:ext cx="1314449" cy="1339849"/>
          </a:xfrm>
          <a:prstGeom prst="rect">
            <a:avLst/>
          </a:prstGeom>
        </p:spPr>
      </p:pic>
      <p:pic>
        <p:nvPicPr>
          <p:cNvPr id="31" name="bg object 31"/>
          <p:cNvPicPr/>
          <p:nvPr/>
        </p:nvPicPr>
        <p:blipFill>
          <a:blip r:embed="rId17" cstate="print"/>
          <a:stretch>
            <a:fillRect/>
          </a:stretch>
        </p:blipFill>
        <p:spPr>
          <a:xfrm>
            <a:off x="10249954" y="124875"/>
            <a:ext cx="947261" cy="609599"/>
          </a:xfrm>
          <a:prstGeom prst="rect">
            <a:avLst/>
          </a:prstGeom>
        </p:spPr>
      </p:pic>
      <p:pic>
        <p:nvPicPr>
          <p:cNvPr id="32" name="bg object 32"/>
          <p:cNvPicPr/>
          <p:nvPr/>
        </p:nvPicPr>
        <p:blipFill>
          <a:blip r:embed="rId18" cstate="print"/>
          <a:stretch>
            <a:fillRect/>
          </a:stretch>
        </p:blipFill>
        <p:spPr>
          <a:xfrm>
            <a:off x="10755797" y="141222"/>
            <a:ext cx="1130299" cy="577849"/>
          </a:xfrm>
          <a:prstGeom prst="rect">
            <a:avLst/>
          </a:prstGeom>
        </p:spPr>
      </p:pic>
      <p:sp>
        <p:nvSpPr>
          <p:cNvPr id="2" name="Holder 2"/>
          <p:cNvSpPr>
            <a:spLocks noGrp="1"/>
          </p:cNvSpPr>
          <p:nvPr>
            <p:ph type="title"/>
          </p:nvPr>
        </p:nvSpPr>
        <p:spPr/>
        <p:txBody>
          <a:bodyPr lIns="0" tIns="0" rIns="0" bIns="0"/>
          <a:lstStyle>
            <a:lvl1pPr>
              <a:defRPr sz="2133"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181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74518" y="1139779"/>
            <a:ext cx="4908549" cy="5035549"/>
          </a:xfrm>
          <a:prstGeom prst="rect">
            <a:avLst/>
          </a:prstGeom>
        </p:spPr>
      </p:pic>
      <p:pic>
        <p:nvPicPr>
          <p:cNvPr id="17" name="bg object 17"/>
          <p:cNvPicPr/>
          <p:nvPr/>
        </p:nvPicPr>
        <p:blipFill>
          <a:blip r:embed="rId3" cstate="print"/>
          <a:stretch>
            <a:fillRect/>
          </a:stretch>
        </p:blipFill>
        <p:spPr>
          <a:xfrm>
            <a:off x="5277442" y="2356963"/>
            <a:ext cx="5752562" cy="3816349"/>
          </a:xfrm>
          <a:prstGeom prst="rect">
            <a:avLst/>
          </a:prstGeom>
        </p:spPr>
      </p:pic>
      <p:sp>
        <p:nvSpPr>
          <p:cNvPr id="18" name="bg object 18"/>
          <p:cNvSpPr/>
          <p:nvPr/>
        </p:nvSpPr>
        <p:spPr>
          <a:xfrm>
            <a:off x="8267339" y="1818078"/>
            <a:ext cx="417407" cy="910167"/>
          </a:xfrm>
          <a:custGeom>
            <a:avLst/>
            <a:gdLst/>
            <a:ahLst/>
            <a:cxnLst/>
            <a:rect l="l" t="t" r="r" b="b"/>
            <a:pathLst>
              <a:path w="626109" h="1365250">
                <a:moveTo>
                  <a:pt x="579010" y="0"/>
                </a:moveTo>
                <a:lnTo>
                  <a:pt x="579380" y="2417"/>
                </a:lnTo>
                <a:lnTo>
                  <a:pt x="582564" y="6071"/>
                </a:lnTo>
                <a:lnTo>
                  <a:pt x="606855" y="50736"/>
                </a:lnTo>
                <a:lnTo>
                  <a:pt x="615531" y="92828"/>
                </a:lnTo>
                <a:lnTo>
                  <a:pt x="620873" y="141218"/>
                </a:lnTo>
                <a:lnTo>
                  <a:pt x="624396" y="189634"/>
                </a:lnTo>
                <a:lnTo>
                  <a:pt x="626100" y="238078"/>
                </a:lnTo>
                <a:lnTo>
                  <a:pt x="625984" y="286549"/>
                </a:lnTo>
                <a:lnTo>
                  <a:pt x="624049" y="335046"/>
                </a:lnTo>
                <a:lnTo>
                  <a:pt x="620294" y="383571"/>
                </a:lnTo>
                <a:lnTo>
                  <a:pt x="614843" y="431690"/>
                </a:lnTo>
                <a:lnTo>
                  <a:pt x="607735" y="479470"/>
                </a:lnTo>
                <a:lnTo>
                  <a:pt x="598970" y="526910"/>
                </a:lnTo>
                <a:lnTo>
                  <a:pt x="588547" y="574010"/>
                </a:lnTo>
                <a:lnTo>
                  <a:pt x="576467" y="620770"/>
                </a:lnTo>
                <a:lnTo>
                  <a:pt x="562729" y="667191"/>
                </a:lnTo>
                <a:lnTo>
                  <a:pt x="547340" y="713415"/>
                </a:lnTo>
                <a:lnTo>
                  <a:pt x="530414" y="758972"/>
                </a:lnTo>
                <a:lnTo>
                  <a:pt x="511951" y="803862"/>
                </a:lnTo>
                <a:lnTo>
                  <a:pt x="491950" y="848085"/>
                </a:lnTo>
                <a:lnTo>
                  <a:pt x="470412" y="891641"/>
                </a:lnTo>
                <a:lnTo>
                  <a:pt x="447337" y="934530"/>
                </a:lnTo>
                <a:lnTo>
                  <a:pt x="422984" y="976325"/>
                </a:lnTo>
                <a:lnTo>
                  <a:pt x="397244" y="1017134"/>
                </a:lnTo>
                <a:lnTo>
                  <a:pt x="370115" y="1056958"/>
                </a:lnTo>
                <a:lnTo>
                  <a:pt x="341598" y="1095797"/>
                </a:lnTo>
                <a:lnTo>
                  <a:pt x="311693" y="1133651"/>
                </a:lnTo>
                <a:lnTo>
                  <a:pt x="280400" y="1170519"/>
                </a:lnTo>
                <a:lnTo>
                  <a:pt x="245215" y="1208896"/>
                </a:lnTo>
                <a:lnTo>
                  <a:pt x="208581" y="1245771"/>
                </a:lnTo>
                <a:lnTo>
                  <a:pt x="170499" y="1281146"/>
                </a:lnTo>
                <a:lnTo>
                  <a:pt x="130969" y="1315020"/>
                </a:lnTo>
                <a:lnTo>
                  <a:pt x="155376" y="1312949"/>
                </a:lnTo>
                <a:lnTo>
                  <a:pt x="204225" y="1309489"/>
                </a:lnTo>
                <a:lnTo>
                  <a:pt x="256922" y="1306749"/>
                </a:lnTo>
                <a:lnTo>
                  <a:pt x="313457" y="1305016"/>
                </a:lnTo>
                <a:lnTo>
                  <a:pt x="345846" y="1304592"/>
                </a:lnTo>
                <a:lnTo>
                  <a:pt x="343102" y="1308879"/>
                </a:lnTo>
                <a:lnTo>
                  <a:pt x="338828" y="1316119"/>
                </a:lnTo>
                <a:lnTo>
                  <a:pt x="333136" y="1320615"/>
                </a:lnTo>
                <a:lnTo>
                  <a:pt x="321940" y="1330363"/>
                </a:lnTo>
                <a:lnTo>
                  <a:pt x="315115" y="1335309"/>
                </a:lnTo>
                <a:lnTo>
                  <a:pt x="304320" y="1341714"/>
                </a:lnTo>
                <a:lnTo>
                  <a:pt x="298154" y="1345844"/>
                </a:lnTo>
                <a:lnTo>
                  <a:pt x="293541" y="1345737"/>
                </a:lnTo>
                <a:lnTo>
                  <a:pt x="245599" y="1346583"/>
                </a:lnTo>
                <a:lnTo>
                  <a:pt x="201403" y="1348118"/>
                </a:lnTo>
                <a:lnTo>
                  <a:pt x="144931" y="1351201"/>
                </a:lnTo>
                <a:lnTo>
                  <a:pt x="97076" y="1354790"/>
                </a:lnTo>
                <a:lnTo>
                  <a:pt x="46954" y="1359491"/>
                </a:lnTo>
                <a:lnTo>
                  <a:pt x="4176" y="1364292"/>
                </a:lnTo>
                <a:lnTo>
                  <a:pt x="0" y="1364770"/>
                </a:lnTo>
                <a:lnTo>
                  <a:pt x="3185" y="1359270"/>
                </a:lnTo>
                <a:lnTo>
                  <a:pt x="9248" y="1350052"/>
                </a:lnTo>
                <a:lnTo>
                  <a:pt x="14478" y="1341633"/>
                </a:lnTo>
                <a:lnTo>
                  <a:pt x="38259" y="1294840"/>
                </a:lnTo>
                <a:lnTo>
                  <a:pt x="59029" y="1235880"/>
                </a:lnTo>
                <a:lnTo>
                  <a:pt x="72886" y="1177830"/>
                </a:lnTo>
                <a:lnTo>
                  <a:pt x="82689" y="1118456"/>
                </a:lnTo>
                <a:lnTo>
                  <a:pt x="89917" y="1058609"/>
                </a:lnTo>
                <a:lnTo>
                  <a:pt x="93054" y="1028632"/>
                </a:lnTo>
                <a:lnTo>
                  <a:pt x="94255" y="1025857"/>
                </a:lnTo>
                <a:lnTo>
                  <a:pt x="95919" y="1023396"/>
                </a:lnTo>
                <a:lnTo>
                  <a:pt x="98047" y="1021250"/>
                </a:lnTo>
                <a:lnTo>
                  <a:pt x="102710" y="1016417"/>
                </a:lnTo>
                <a:lnTo>
                  <a:pt x="108806" y="1010559"/>
                </a:lnTo>
                <a:lnTo>
                  <a:pt x="115364" y="1005276"/>
                </a:lnTo>
                <a:lnTo>
                  <a:pt x="122385" y="1000568"/>
                </a:lnTo>
                <a:lnTo>
                  <a:pt x="127727" y="996556"/>
                </a:lnTo>
                <a:lnTo>
                  <a:pt x="133533" y="993396"/>
                </a:lnTo>
                <a:lnTo>
                  <a:pt x="139801" y="991086"/>
                </a:lnTo>
                <a:lnTo>
                  <a:pt x="145883" y="989272"/>
                </a:lnTo>
                <a:lnTo>
                  <a:pt x="145429" y="993011"/>
                </a:lnTo>
                <a:lnTo>
                  <a:pt x="143409" y="1012276"/>
                </a:lnTo>
                <a:lnTo>
                  <a:pt x="139116" y="1050823"/>
                </a:lnTo>
                <a:lnTo>
                  <a:pt x="131915" y="1104001"/>
                </a:lnTo>
                <a:lnTo>
                  <a:pt x="118923" y="1171286"/>
                </a:lnTo>
                <a:lnTo>
                  <a:pt x="105133" y="1220464"/>
                </a:lnTo>
                <a:lnTo>
                  <a:pt x="86931" y="1267462"/>
                </a:lnTo>
                <a:lnTo>
                  <a:pt x="126852" y="1234116"/>
                </a:lnTo>
                <a:lnTo>
                  <a:pt x="165317" y="1199283"/>
                </a:lnTo>
                <a:lnTo>
                  <a:pt x="202327" y="1162963"/>
                </a:lnTo>
                <a:lnTo>
                  <a:pt x="237880" y="1125157"/>
                </a:lnTo>
                <a:lnTo>
                  <a:pt x="271977" y="1085864"/>
                </a:lnTo>
                <a:lnTo>
                  <a:pt x="302304" y="1048180"/>
                </a:lnTo>
                <a:lnTo>
                  <a:pt x="331225" y="1009552"/>
                </a:lnTo>
                <a:lnTo>
                  <a:pt x="358739" y="969979"/>
                </a:lnTo>
                <a:lnTo>
                  <a:pt x="384849" y="929462"/>
                </a:lnTo>
                <a:lnTo>
                  <a:pt x="409552" y="888000"/>
                </a:lnTo>
                <a:lnTo>
                  <a:pt x="432850" y="845594"/>
                </a:lnTo>
                <a:lnTo>
                  <a:pt x="454842" y="802141"/>
                </a:lnTo>
                <a:lnTo>
                  <a:pt x="475282" y="758060"/>
                </a:lnTo>
                <a:lnTo>
                  <a:pt x="494170" y="713352"/>
                </a:lnTo>
                <a:lnTo>
                  <a:pt x="511505" y="668015"/>
                </a:lnTo>
                <a:lnTo>
                  <a:pt x="527287" y="622050"/>
                </a:lnTo>
                <a:lnTo>
                  <a:pt x="541516" y="575457"/>
                </a:lnTo>
                <a:lnTo>
                  <a:pt x="554076" y="528722"/>
                </a:lnTo>
                <a:lnTo>
                  <a:pt x="564961" y="481689"/>
                </a:lnTo>
                <a:lnTo>
                  <a:pt x="574170" y="434357"/>
                </a:lnTo>
                <a:lnTo>
                  <a:pt x="581703" y="386726"/>
                </a:lnTo>
                <a:lnTo>
                  <a:pt x="587561" y="338796"/>
                </a:lnTo>
                <a:lnTo>
                  <a:pt x="591744" y="290568"/>
                </a:lnTo>
                <a:lnTo>
                  <a:pt x="594200" y="241947"/>
                </a:lnTo>
                <a:lnTo>
                  <a:pt x="594825" y="193402"/>
                </a:lnTo>
                <a:lnTo>
                  <a:pt x="593619" y="144935"/>
                </a:lnTo>
                <a:lnTo>
                  <a:pt x="590581" y="96546"/>
                </a:lnTo>
                <a:lnTo>
                  <a:pt x="585711" y="48234"/>
                </a:lnTo>
                <a:lnTo>
                  <a:pt x="579010" y="0"/>
                </a:lnTo>
                <a:close/>
              </a:path>
            </a:pathLst>
          </a:custGeom>
          <a:solidFill>
            <a:srgbClr val="FF0000"/>
          </a:solidFill>
        </p:spPr>
        <p:txBody>
          <a:bodyPr wrap="square" lIns="0" tIns="0" rIns="0" bIns="0" rtlCol="0"/>
          <a:lstStyle/>
          <a:p>
            <a:endParaRPr sz="933"/>
          </a:p>
        </p:txBody>
      </p:sp>
      <p:pic>
        <p:nvPicPr>
          <p:cNvPr id="19" name="bg object 19"/>
          <p:cNvPicPr/>
          <p:nvPr/>
        </p:nvPicPr>
        <p:blipFill>
          <a:blip r:embed="rId4" cstate="print"/>
          <a:stretch>
            <a:fillRect/>
          </a:stretch>
        </p:blipFill>
        <p:spPr>
          <a:xfrm>
            <a:off x="10359304" y="75835"/>
            <a:ext cx="668079" cy="609599"/>
          </a:xfrm>
          <a:prstGeom prst="rect">
            <a:avLst/>
          </a:prstGeom>
        </p:spPr>
      </p:pic>
      <p:pic>
        <p:nvPicPr>
          <p:cNvPr id="20" name="bg object 20"/>
          <p:cNvPicPr/>
          <p:nvPr/>
        </p:nvPicPr>
        <p:blipFill>
          <a:blip r:embed="rId5" cstate="print"/>
          <a:stretch>
            <a:fillRect/>
          </a:stretch>
        </p:blipFill>
        <p:spPr>
          <a:xfrm>
            <a:off x="10863982" y="108528"/>
            <a:ext cx="1149349" cy="577849"/>
          </a:xfrm>
          <a:prstGeom prst="rect">
            <a:avLst/>
          </a:prstGeom>
        </p:spPr>
      </p:pic>
      <p:sp>
        <p:nvSpPr>
          <p:cNvPr id="21" name="bg object 21"/>
          <p:cNvSpPr/>
          <p:nvPr/>
        </p:nvSpPr>
        <p:spPr>
          <a:xfrm>
            <a:off x="6096000" y="917843"/>
            <a:ext cx="444077" cy="444077"/>
          </a:xfrm>
          <a:custGeom>
            <a:avLst/>
            <a:gdLst/>
            <a:ahLst/>
            <a:cxnLst/>
            <a:rect l="l" t="t" r="r" b="b"/>
            <a:pathLst>
              <a:path w="666115" h="666114">
                <a:moveTo>
                  <a:pt x="332854" y="665708"/>
                </a:moveTo>
                <a:lnTo>
                  <a:pt x="283673" y="662098"/>
                </a:lnTo>
                <a:lnTo>
                  <a:pt x="236732" y="651613"/>
                </a:lnTo>
                <a:lnTo>
                  <a:pt x="192543" y="634767"/>
                </a:lnTo>
                <a:lnTo>
                  <a:pt x="151624" y="612075"/>
                </a:lnTo>
                <a:lnTo>
                  <a:pt x="114489" y="584054"/>
                </a:lnTo>
                <a:lnTo>
                  <a:pt x="81653" y="551218"/>
                </a:lnTo>
                <a:lnTo>
                  <a:pt x="53632" y="514083"/>
                </a:lnTo>
                <a:lnTo>
                  <a:pt x="30941" y="473164"/>
                </a:lnTo>
                <a:lnTo>
                  <a:pt x="14095" y="428976"/>
                </a:lnTo>
                <a:lnTo>
                  <a:pt x="3609" y="382034"/>
                </a:lnTo>
                <a:lnTo>
                  <a:pt x="0" y="332854"/>
                </a:lnTo>
                <a:lnTo>
                  <a:pt x="3609" y="283673"/>
                </a:lnTo>
                <a:lnTo>
                  <a:pt x="14095" y="236732"/>
                </a:lnTo>
                <a:lnTo>
                  <a:pt x="30941" y="192543"/>
                </a:lnTo>
                <a:lnTo>
                  <a:pt x="53632" y="151624"/>
                </a:lnTo>
                <a:lnTo>
                  <a:pt x="81653" y="114489"/>
                </a:lnTo>
                <a:lnTo>
                  <a:pt x="114489" y="81653"/>
                </a:lnTo>
                <a:lnTo>
                  <a:pt x="151624" y="53632"/>
                </a:lnTo>
                <a:lnTo>
                  <a:pt x="192543" y="30941"/>
                </a:lnTo>
                <a:lnTo>
                  <a:pt x="236732" y="14095"/>
                </a:lnTo>
                <a:lnTo>
                  <a:pt x="283673" y="3609"/>
                </a:lnTo>
                <a:lnTo>
                  <a:pt x="332854" y="0"/>
                </a:lnTo>
                <a:lnTo>
                  <a:pt x="382034" y="3609"/>
                </a:lnTo>
                <a:lnTo>
                  <a:pt x="428976" y="14095"/>
                </a:lnTo>
                <a:lnTo>
                  <a:pt x="473164" y="30941"/>
                </a:lnTo>
                <a:lnTo>
                  <a:pt x="514083" y="53632"/>
                </a:lnTo>
                <a:lnTo>
                  <a:pt x="551218" y="81653"/>
                </a:lnTo>
                <a:lnTo>
                  <a:pt x="584054" y="114489"/>
                </a:lnTo>
                <a:lnTo>
                  <a:pt x="612075" y="151624"/>
                </a:lnTo>
                <a:lnTo>
                  <a:pt x="634767" y="192543"/>
                </a:lnTo>
                <a:lnTo>
                  <a:pt x="651613" y="236732"/>
                </a:lnTo>
                <a:lnTo>
                  <a:pt x="662098" y="283673"/>
                </a:lnTo>
                <a:lnTo>
                  <a:pt x="665708" y="332854"/>
                </a:lnTo>
                <a:lnTo>
                  <a:pt x="662098" y="382034"/>
                </a:lnTo>
                <a:lnTo>
                  <a:pt x="651613" y="428976"/>
                </a:lnTo>
                <a:lnTo>
                  <a:pt x="634767" y="473164"/>
                </a:lnTo>
                <a:lnTo>
                  <a:pt x="612075" y="514083"/>
                </a:lnTo>
                <a:lnTo>
                  <a:pt x="584054" y="551218"/>
                </a:lnTo>
                <a:lnTo>
                  <a:pt x="551218" y="584054"/>
                </a:lnTo>
                <a:lnTo>
                  <a:pt x="514083" y="612075"/>
                </a:lnTo>
                <a:lnTo>
                  <a:pt x="473164" y="634767"/>
                </a:lnTo>
                <a:lnTo>
                  <a:pt x="428976" y="651613"/>
                </a:lnTo>
                <a:lnTo>
                  <a:pt x="382034" y="662098"/>
                </a:lnTo>
                <a:lnTo>
                  <a:pt x="332854" y="665708"/>
                </a:lnTo>
                <a:close/>
              </a:path>
            </a:pathLst>
          </a:custGeom>
          <a:solidFill>
            <a:srgbClr val="6079F4"/>
          </a:solidFill>
        </p:spPr>
        <p:txBody>
          <a:bodyPr wrap="square" lIns="0" tIns="0" rIns="0" bIns="0" rtlCol="0"/>
          <a:lstStyle/>
          <a:p>
            <a:endParaRPr sz="933"/>
          </a:p>
        </p:txBody>
      </p:sp>
      <p:sp>
        <p:nvSpPr>
          <p:cNvPr id="22" name="bg object 22"/>
          <p:cNvSpPr/>
          <p:nvPr/>
        </p:nvSpPr>
        <p:spPr>
          <a:xfrm>
            <a:off x="6241520" y="1041271"/>
            <a:ext cx="151553" cy="198120"/>
          </a:xfrm>
          <a:custGeom>
            <a:avLst/>
            <a:gdLst/>
            <a:ahLst/>
            <a:cxnLst/>
            <a:rect l="l" t="t" r="r" b="b"/>
            <a:pathLst>
              <a:path w="227329" h="297180">
                <a:moveTo>
                  <a:pt x="168238" y="296630"/>
                </a:moveTo>
                <a:lnTo>
                  <a:pt x="153346" y="296630"/>
                </a:lnTo>
                <a:lnTo>
                  <a:pt x="147443" y="294081"/>
                </a:lnTo>
                <a:lnTo>
                  <a:pt x="138443" y="284287"/>
                </a:lnTo>
                <a:lnTo>
                  <a:pt x="138320" y="284153"/>
                </a:lnTo>
                <a:lnTo>
                  <a:pt x="136080" y="276774"/>
                </a:lnTo>
                <a:lnTo>
                  <a:pt x="136039" y="230354"/>
                </a:lnTo>
                <a:lnTo>
                  <a:pt x="37430" y="230354"/>
                </a:lnTo>
                <a:lnTo>
                  <a:pt x="0" y="208620"/>
                </a:lnTo>
                <a:lnTo>
                  <a:pt x="0" y="196546"/>
                </a:lnTo>
                <a:lnTo>
                  <a:pt x="402" y="193997"/>
                </a:lnTo>
                <a:lnTo>
                  <a:pt x="2280" y="188899"/>
                </a:lnTo>
                <a:lnTo>
                  <a:pt x="3622" y="186215"/>
                </a:lnTo>
                <a:lnTo>
                  <a:pt x="5500" y="183398"/>
                </a:lnTo>
                <a:lnTo>
                  <a:pt x="7244" y="180581"/>
                </a:lnTo>
                <a:lnTo>
                  <a:pt x="9122" y="177897"/>
                </a:lnTo>
                <a:lnTo>
                  <a:pt x="11135" y="175214"/>
                </a:lnTo>
                <a:lnTo>
                  <a:pt x="13013" y="172531"/>
                </a:lnTo>
                <a:lnTo>
                  <a:pt x="15562" y="169311"/>
                </a:lnTo>
                <a:lnTo>
                  <a:pt x="122489" y="26161"/>
                </a:lnTo>
                <a:lnTo>
                  <a:pt x="127373" y="19717"/>
                </a:lnTo>
                <a:lnTo>
                  <a:pt x="148918" y="0"/>
                </a:lnTo>
                <a:lnTo>
                  <a:pt x="155090" y="0"/>
                </a:lnTo>
                <a:lnTo>
                  <a:pt x="167427" y="2012"/>
                </a:lnTo>
                <a:lnTo>
                  <a:pt x="168015" y="2012"/>
                </a:lnTo>
                <a:lnTo>
                  <a:pt x="177545" y="8552"/>
                </a:lnTo>
                <a:lnTo>
                  <a:pt x="183144" y="19243"/>
                </a:lnTo>
                <a:lnTo>
                  <a:pt x="185008" y="34211"/>
                </a:lnTo>
                <a:lnTo>
                  <a:pt x="185008" y="72044"/>
                </a:lnTo>
                <a:lnTo>
                  <a:pt x="135905" y="72044"/>
                </a:lnTo>
                <a:lnTo>
                  <a:pt x="51383" y="186215"/>
                </a:lnTo>
                <a:lnTo>
                  <a:pt x="203522" y="186215"/>
                </a:lnTo>
                <a:lnTo>
                  <a:pt x="211706" y="187557"/>
                </a:lnTo>
                <a:lnTo>
                  <a:pt x="223780" y="193192"/>
                </a:lnTo>
                <a:lnTo>
                  <a:pt x="226866" y="199229"/>
                </a:lnTo>
                <a:lnTo>
                  <a:pt x="227134" y="208352"/>
                </a:lnTo>
                <a:lnTo>
                  <a:pt x="227010" y="216267"/>
                </a:lnTo>
                <a:lnTo>
                  <a:pt x="224585" y="221500"/>
                </a:lnTo>
                <a:lnTo>
                  <a:pt x="214657" y="228476"/>
                </a:lnTo>
                <a:lnTo>
                  <a:pt x="207144" y="230220"/>
                </a:lnTo>
                <a:lnTo>
                  <a:pt x="185276" y="230220"/>
                </a:lnTo>
                <a:lnTo>
                  <a:pt x="185276" y="276774"/>
                </a:lnTo>
                <a:lnTo>
                  <a:pt x="183036" y="284153"/>
                </a:lnTo>
                <a:lnTo>
                  <a:pt x="182995" y="284287"/>
                </a:lnTo>
                <a:lnTo>
                  <a:pt x="174260" y="294081"/>
                </a:lnTo>
                <a:lnTo>
                  <a:pt x="174141" y="294215"/>
                </a:lnTo>
                <a:lnTo>
                  <a:pt x="168238" y="296630"/>
                </a:lnTo>
                <a:close/>
              </a:path>
              <a:path w="227329" h="297180">
                <a:moveTo>
                  <a:pt x="185008" y="186215"/>
                </a:moveTo>
                <a:lnTo>
                  <a:pt x="135905" y="186215"/>
                </a:lnTo>
                <a:lnTo>
                  <a:pt x="135905" y="72044"/>
                </a:lnTo>
                <a:lnTo>
                  <a:pt x="185008" y="72044"/>
                </a:lnTo>
                <a:lnTo>
                  <a:pt x="185008" y="186215"/>
                </a:lnTo>
                <a:close/>
              </a:path>
            </a:pathLst>
          </a:custGeom>
          <a:solidFill>
            <a:srgbClr val="FFFFFF"/>
          </a:solidFill>
        </p:spPr>
        <p:txBody>
          <a:bodyPr wrap="square" lIns="0" tIns="0" rIns="0" bIns="0" rtlCol="0"/>
          <a:lstStyle/>
          <a:p>
            <a:endParaRPr sz="933"/>
          </a:p>
        </p:txBody>
      </p:sp>
      <p:sp>
        <p:nvSpPr>
          <p:cNvPr id="2" name="Holder 2"/>
          <p:cNvSpPr>
            <a:spLocks noGrp="1"/>
          </p:cNvSpPr>
          <p:nvPr>
            <p:ph type="ctrTitle"/>
          </p:nvPr>
        </p:nvSpPr>
        <p:spPr>
          <a:xfrm>
            <a:off x="566151" y="406703"/>
            <a:ext cx="2954020" cy="295402"/>
          </a:xfrm>
          <a:prstGeom prst="rect">
            <a:avLst/>
          </a:prstGeom>
        </p:spPr>
        <p:txBody>
          <a:bodyPr wrap="square" lIns="0" tIns="0" rIns="0" bIns="0">
            <a:spAutoFit/>
          </a:bodyPr>
          <a:lstStyle>
            <a:lvl1pPr>
              <a:defRPr sz="2133" b="1"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331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jp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facebook.com/libraryuitm/" TargetMode="External"/><Relationship Id="rId3" Type="http://schemas.openxmlformats.org/officeDocument/2006/relationships/image" Target="../media/image70.png"/><Relationship Id="rId7" Type="http://schemas.openxmlformats.org/officeDocument/2006/relationships/hyperlink" Target="https://perpustakaanuitm.blogsp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instagram.com/libraryuitm/" TargetMode="External"/><Relationship Id="rId5" Type="http://schemas.openxmlformats.org/officeDocument/2006/relationships/hyperlink" Target="https://twitter.com/uitmlibrary" TargetMode="External"/><Relationship Id="rId4" Type="http://schemas.openxmlformats.org/officeDocument/2006/relationships/hyperlink" Target="https://ptar.uitm.edu.my/libchat" TargetMode="Externa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5467709" y="5269104"/>
            <a:ext cx="6329138" cy="1363215"/>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4400"/>
              <a:buFont typeface="Arial Black"/>
              <a:buNone/>
            </a:pPr>
            <a:r>
              <a:rPr lang="en-MY" sz="4400" b="1" dirty="0">
                <a:latin typeface="Arial Black"/>
                <a:ea typeface="Arial Black"/>
                <a:cs typeface="Arial Black"/>
                <a:sym typeface="Arial Black"/>
              </a:rPr>
              <a:t>Online Database For Literature</a:t>
            </a:r>
            <a:endParaRPr sz="4400" dirty="0">
              <a:latin typeface="Libre Franklin"/>
              <a:ea typeface="Libre Franklin"/>
              <a:cs typeface="Libre Franklin"/>
              <a:sym typeface="Libre Franklin"/>
            </a:endParaRPr>
          </a:p>
        </p:txBody>
      </p:sp>
      <p:sp>
        <p:nvSpPr>
          <p:cNvPr id="101" name="Google Shape;101;p1"/>
          <p:cNvSpPr txBox="1">
            <a:spLocks noGrp="1"/>
          </p:cNvSpPr>
          <p:nvPr>
            <p:ph type="subTitle" idx="1"/>
          </p:nvPr>
        </p:nvSpPr>
        <p:spPr>
          <a:xfrm>
            <a:off x="5827668" y="4675172"/>
            <a:ext cx="5609219" cy="576738"/>
          </a:xfrm>
          <a:prstGeom prst="rect">
            <a:avLst/>
          </a:prstGeom>
          <a:noFill/>
          <a:ln>
            <a:noFill/>
          </a:ln>
        </p:spPr>
        <p:txBody>
          <a:bodyPr spcFirstLastPara="1" wrap="square" lIns="91425" tIns="45700" rIns="91425" bIns="45700" anchor="b" anchorCtr="0">
            <a:normAutofit fontScale="92500" lnSpcReduction="20000"/>
          </a:bodyPr>
          <a:lstStyle/>
          <a:p>
            <a:pPr marL="0" lvl="0" indent="0" rtl="0">
              <a:lnSpc>
                <a:spcPct val="90000"/>
              </a:lnSpc>
              <a:spcBef>
                <a:spcPts val="0"/>
              </a:spcBef>
              <a:spcAft>
                <a:spcPts val="0"/>
              </a:spcAft>
              <a:buClr>
                <a:schemeClr val="lt1"/>
              </a:buClr>
              <a:buSzPts val="4400"/>
              <a:buNone/>
            </a:pPr>
            <a:r>
              <a:rPr lang="en-MY" sz="4400" b="1" dirty="0">
                <a:latin typeface="Arial Black"/>
                <a:ea typeface="Arial Black"/>
                <a:cs typeface="Arial Black"/>
                <a:sym typeface="Arial Black"/>
              </a:rPr>
              <a:t>MODUL LSC102 :</a:t>
            </a:r>
            <a:endParaRPr sz="2000" dirty="0">
              <a:latin typeface="Libre Franklin"/>
              <a:ea typeface="Libre Franklin"/>
              <a:cs typeface="Libre Franklin"/>
              <a:sym typeface="Libre Franklin"/>
            </a:endParaRPr>
          </a:p>
        </p:txBody>
      </p:sp>
      <p:sp>
        <p:nvSpPr>
          <p:cNvPr id="102" name="Google Shape;102;p1"/>
          <p:cNvSpPr/>
          <p:nvPr/>
        </p:nvSpPr>
        <p:spPr>
          <a:xfrm>
            <a:off x="0" y="2122218"/>
            <a:ext cx="3730752" cy="4735782"/>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1"/>
          <p:cNvSpPr/>
          <p:nvPr/>
        </p:nvSpPr>
        <p:spPr>
          <a:xfrm>
            <a:off x="0" y="2288332"/>
            <a:ext cx="3564638" cy="4569668"/>
          </a:xfrm>
          <a:custGeom>
            <a:avLst/>
            <a:gdLst/>
            <a:ahLst/>
            <a:cxnLst/>
            <a:rect l="l" t="t" r="r" b="b"/>
            <a:pathLst>
              <a:path w="3564638" h="4569668" extrusionOk="0">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1"/>
          <p:cNvSpPr/>
          <p:nvPr/>
        </p:nvSpPr>
        <p:spPr>
          <a:xfrm>
            <a:off x="1081982" y="-4332"/>
            <a:ext cx="4242816" cy="245415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1"/>
          <p:cNvSpPr/>
          <p:nvPr/>
        </p:nvSpPr>
        <p:spPr>
          <a:xfrm>
            <a:off x="1211063" y="-4332"/>
            <a:ext cx="3913632" cy="2285234"/>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6" name="Google Shape;106;p1" descr="Open Book"/>
          <p:cNvPicPr preferRelativeResize="0"/>
          <p:nvPr/>
        </p:nvPicPr>
        <p:blipFill rotWithShape="1">
          <a:blip r:embed="rId3">
            <a:alphaModFix/>
          </a:blip>
          <a:srcRect/>
          <a:stretch/>
        </p:blipFill>
        <p:spPr>
          <a:xfrm>
            <a:off x="2385250" y="164573"/>
            <a:ext cx="1636279" cy="1636279"/>
          </a:xfrm>
          <a:prstGeom prst="rect">
            <a:avLst/>
          </a:prstGeom>
          <a:noFill/>
          <a:ln>
            <a:noFill/>
          </a:ln>
        </p:spPr>
      </p:pic>
      <p:sp>
        <p:nvSpPr>
          <p:cNvPr id="107" name="Google Shape;107;p1"/>
          <p:cNvSpPr/>
          <p:nvPr/>
        </p:nvSpPr>
        <p:spPr>
          <a:xfrm>
            <a:off x="5303117" y="615908"/>
            <a:ext cx="3182112" cy="3182112"/>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 name="Google Shape;108;p1"/>
          <p:cNvSpPr/>
          <p:nvPr/>
        </p:nvSpPr>
        <p:spPr>
          <a:xfrm>
            <a:off x="5467709" y="780500"/>
            <a:ext cx="2852928" cy="28529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9" name="Google Shape;109;p1" descr="Chat"/>
          <p:cNvPicPr preferRelativeResize="0"/>
          <p:nvPr/>
        </p:nvPicPr>
        <p:blipFill rotWithShape="1">
          <a:blip r:embed="rId4">
            <a:alphaModFix/>
          </a:blip>
          <a:srcRect/>
          <a:stretch/>
        </p:blipFill>
        <p:spPr>
          <a:xfrm>
            <a:off x="5980302" y="1293093"/>
            <a:ext cx="1827742" cy="1827742"/>
          </a:xfrm>
          <a:prstGeom prst="rect">
            <a:avLst/>
          </a:prstGeom>
          <a:noFill/>
          <a:ln>
            <a:noFill/>
          </a:ln>
        </p:spPr>
      </p:pic>
      <p:pic>
        <p:nvPicPr>
          <p:cNvPr id="110" name="Google Shape;110;p1" descr="Blackboard"/>
          <p:cNvPicPr preferRelativeResize="0"/>
          <p:nvPr/>
        </p:nvPicPr>
        <p:blipFill rotWithShape="1">
          <a:blip r:embed="rId5">
            <a:alphaModFix/>
          </a:blip>
          <a:srcRect/>
          <a:stretch/>
        </p:blipFill>
        <p:spPr>
          <a:xfrm>
            <a:off x="130924" y="3621724"/>
            <a:ext cx="2594886" cy="2594886"/>
          </a:xfrm>
          <a:prstGeom prst="rect">
            <a:avLst/>
          </a:prstGeom>
          <a:noFill/>
          <a:ln>
            <a:noFill/>
          </a:ln>
        </p:spPr>
      </p:pic>
      <p:sp>
        <p:nvSpPr>
          <p:cNvPr id="111" name="Google Shape;111;p1"/>
          <p:cNvSpPr/>
          <p:nvPr/>
        </p:nvSpPr>
        <p:spPr>
          <a:xfrm>
            <a:off x="8752568" y="-4331"/>
            <a:ext cx="3439432" cy="3785157"/>
          </a:xfrm>
          <a:custGeom>
            <a:avLst/>
            <a:gdLst/>
            <a:ahLst/>
            <a:cxnLst/>
            <a:rect l="l" t="t" r="r" b="b"/>
            <a:pathLst>
              <a:path w="3439432" h="3785157" extrusionOk="0">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1"/>
          <p:cNvSpPr/>
          <p:nvPr/>
        </p:nvSpPr>
        <p:spPr>
          <a:xfrm>
            <a:off x="8918761" y="-4332"/>
            <a:ext cx="3273238" cy="3618965"/>
          </a:xfrm>
          <a:custGeom>
            <a:avLst/>
            <a:gdLst/>
            <a:ahLst/>
            <a:cxnLst/>
            <a:rect l="l" t="t" r="r" b="b"/>
            <a:pathLst>
              <a:path w="3273238" h="3618965" extrusionOk="0">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3" name="Google Shape;113;p1" descr="Books on Shelf"/>
          <p:cNvPicPr preferRelativeResize="0"/>
          <p:nvPr/>
        </p:nvPicPr>
        <p:blipFill rotWithShape="1">
          <a:blip r:embed="rId6">
            <a:alphaModFix/>
          </a:blip>
          <a:srcRect/>
          <a:stretch/>
        </p:blipFill>
        <p:spPr>
          <a:xfrm>
            <a:off x="9725024" y="327889"/>
            <a:ext cx="2260711" cy="22607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6" name="Google Shape;246;p11"/>
          <p:cNvSpPr txBox="1"/>
          <p:nvPr/>
        </p:nvSpPr>
        <p:spPr>
          <a:xfrm>
            <a:off x="388435" y="221419"/>
            <a:ext cx="224394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Example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OR</a:t>
            </a:r>
            <a:endParaRPr sz="2000" b="0" i="0" u="none" strike="noStrike" cap="none">
              <a:solidFill>
                <a:schemeClr val="dk1"/>
              </a:solidFill>
              <a:latin typeface="Calibri"/>
              <a:ea typeface="Calibri"/>
              <a:cs typeface="Calibri"/>
              <a:sym typeface="Calibri"/>
            </a:endParaRPr>
          </a:p>
        </p:txBody>
      </p:sp>
      <p:pic>
        <p:nvPicPr>
          <p:cNvPr id="247" name="Google Shape;247;p11"/>
          <p:cNvPicPr preferRelativeResize="0"/>
          <p:nvPr/>
        </p:nvPicPr>
        <p:blipFill rotWithShape="1">
          <a:blip r:embed="rId3">
            <a:alphaModFix/>
          </a:blip>
          <a:srcRect/>
          <a:stretch/>
        </p:blipFill>
        <p:spPr>
          <a:xfrm>
            <a:off x="1066237" y="1052375"/>
            <a:ext cx="8334375" cy="1200150"/>
          </a:xfrm>
          <a:prstGeom prst="rect">
            <a:avLst/>
          </a:prstGeom>
          <a:noFill/>
          <a:ln>
            <a:noFill/>
          </a:ln>
        </p:spPr>
      </p:pic>
      <p:pic>
        <p:nvPicPr>
          <p:cNvPr id="248" name="Google Shape;248;p11"/>
          <p:cNvPicPr preferRelativeResize="0"/>
          <p:nvPr/>
        </p:nvPicPr>
        <p:blipFill rotWithShape="1">
          <a:blip r:embed="rId4">
            <a:alphaModFix/>
          </a:blip>
          <a:srcRect/>
          <a:stretch/>
        </p:blipFill>
        <p:spPr>
          <a:xfrm>
            <a:off x="1894133" y="2252525"/>
            <a:ext cx="9913409" cy="3828786"/>
          </a:xfrm>
          <a:prstGeom prst="rect">
            <a:avLst/>
          </a:prstGeom>
          <a:noFill/>
          <a:ln>
            <a:noFill/>
          </a:ln>
        </p:spPr>
      </p:pic>
      <p:sp>
        <p:nvSpPr>
          <p:cNvPr id="249" name="Google Shape;249;p11"/>
          <p:cNvSpPr/>
          <p:nvPr/>
        </p:nvSpPr>
        <p:spPr>
          <a:xfrm>
            <a:off x="2088261" y="2904586"/>
            <a:ext cx="3145163" cy="548089"/>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ABB8202A-B707-3C67-C576-B3F0499ED78B}"/>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60" name="Google Shape;260;p12"/>
          <p:cNvSpPr txBox="1"/>
          <p:nvPr/>
        </p:nvSpPr>
        <p:spPr>
          <a:xfrm>
            <a:off x="388435" y="221419"/>
            <a:ext cx="224394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Example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NOT</a:t>
            </a:r>
            <a:endParaRPr sz="2000" b="0" i="0" u="none" strike="noStrike" cap="none">
              <a:solidFill>
                <a:schemeClr val="dk1"/>
              </a:solidFill>
              <a:latin typeface="Calibri"/>
              <a:ea typeface="Calibri"/>
              <a:cs typeface="Calibri"/>
              <a:sym typeface="Calibri"/>
            </a:endParaRPr>
          </a:p>
        </p:txBody>
      </p:sp>
      <p:pic>
        <p:nvPicPr>
          <p:cNvPr id="261" name="Google Shape;261;p12"/>
          <p:cNvPicPr preferRelativeResize="0"/>
          <p:nvPr/>
        </p:nvPicPr>
        <p:blipFill rotWithShape="1">
          <a:blip r:embed="rId3">
            <a:alphaModFix/>
          </a:blip>
          <a:srcRect/>
          <a:stretch/>
        </p:blipFill>
        <p:spPr>
          <a:xfrm>
            <a:off x="1338623" y="1052375"/>
            <a:ext cx="8324432" cy="1239133"/>
          </a:xfrm>
          <a:prstGeom prst="rect">
            <a:avLst/>
          </a:prstGeom>
          <a:noFill/>
          <a:ln>
            <a:noFill/>
          </a:ln>
        </p:spPr>
      </p:pic>
      <p:pic>
        <p:nvPicPr>
          <p:cNvPr id="262" name="Google Shape;262;p12"/>
          <p:cNvPicPr preferRelativeResize="0"/>
          <p:nvPr/>
        </p:nvPicPr>
        <p:blipFill rotWithShape="1">
          <a:blip r:embed="rId4">
            <a:alphaModFix/>
          </a:blip>
          <a:srcRect/>
          <a:stretch/>
        </p:blipFill>
        <p:spPr>
          <a:xfrm>
            <a:off x="2094634" y="2319421"/>
            <a:ext cx="9495741" cy="3925198"/>
          </a:xfrm>
          <a:prstGeom prst="rect">
            <a:avLst/>
          </a:prstGeom>
          <a:noFill/>
          <a:ln>
            <a:noFill/>
          </a:ln>
        </p:spPr>
      </p:pic>
      <p:sp>
        <p:nvSpPr>
          <p:cNvPr id="263" name="Google Shape;263;p12"/>
          <p:cNvSpPr/>
          <p:nvPr/>
        </p:nvSpPr>
        <p:spPr>
          <a:xfrm>
            <a:off x="2094634" y="3003738"/>
            <a:ext cx="3145163" cy="548089"/>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69EE8AF6-14EC-76B1-8A8F-07EA544DD445}"/>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2285188" y="2503166"/>
            <a:ext cx="9502860" cy="4091283"/>
          </a:xfrm>
          <a:prstGeom prst="rect">
            <a:avLst/>
          </a:prstGeom>
          <a:noFill/>
          <a:ln>
            <a:noFill/>
          </a:ln>
        </p:spPr>
      </p:pic>
      <p:sp>
        <p:nvSpPr>
          <p:cNvPr id="275" name="Google Shape;275;p13"/>
          <p:cNvSpPr txBox="1"/>
          <p:nvPr/>
        </p:nvSpPr>
        <p:spPr>
          <a:xfrm>
            <a:off x="388434" y="221419"/>
            <a:ext cx="37539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Example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Combine BOOLEAN</a:t>
            </a:r>
            <a:endParaRPr sz="2000" b="0" i="0" u="none" strike="noStrike" cap="none">
              <a:solidFill>
                <a:schemeClr val="dk1"/>
              </a:solidFill>
              <a:latin typeface="Calibri"/>
              <a:ea typeface="Calibri"/>
              <a:cs typeface="Calibri"/>
              <a:sym typeface="Calibri"/>
            </a:endParaRPr>
          </a:p>
        </p:txBody>
      </p:sp>
      <p:sp>
        <p:nvSpPr>
          <p:cNvPr id="276" name="Google Shape;276;p13"/>
          <p:cNvSpPr/>
          <p:nvPr/>
        </p:nvSpPr>
        <p:spPr>
          <a:xfrm>
            <a:off x="2250267" y="3224075"/>
            <a:ext cx="3526241" cy="548089"/>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p13"/>
          <p:cNvPicPr preferRelativeResize="0"/>
          <p:nvPr/>
        </p:nvPicPr>
        <p:blipFill rotWithShape="1">
          <a:blip r:embed="rId4">
            <a:alphaModFix/>
          </a:blip>
          <a:srcRect/>
          <a:stretch/>
        </p:blipFill>
        <p:spPr>
          <a:xfrm>
            <a:off x="1735309" y="1052375"/>
            <a:ext cx="8184733" cy="1485900"/>
          </a:xfrm>
          <a:prstGeom prst="rect">
            <a:avLst/>
          </a:prstGeom>
          <a:noFill/>
          <a:ln>
            <a:noFill/>
          </a:ln>
        </p:spPr>
      </p:pic>
      <p:sp>
        <p:nvSpPr>
          <p:cNvPr id="278" name="Google Shape;278;p13"/>
          <p:cNvSpPr/>
          <p:nvPr/>
        </p:nvSpPr>
        <p:spPr>
          <a:xfrm>
            <a:off x="6246564" y="6594449"/>
            <a:ext cx="599504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MY" sz="1200" b="1" i="0" u="none" strike="noStrike" cap="none">
                <a:solidFill>
                  <a:schemeClr val="dk1"/>
                </a:solidFill>
                <a:latin typeface="Georgia"/>
                <a:ea typeface="Georgia"/>
                <a:cs typeface="Georgia"/>
                <a:sym typeface="Georgia"/>
              </a:rPr>
              <a:t>Source : https://libguides.valdosta.edu/boolean-truncation-wildcards</a:t>
            </a:r>
            <a:endParaRPr sz="1400" b="0" i="0" u="none" strike="noStrike" cap="none">
              <a:solidFill>
                <a:srgbClr val="000000"/>
              </a:solidFill>
              <a:latin typeface="Arial"/>
              <a:ea typeface="Arial"/>
              <a:cs typeface="Arial"/>
              <a:sym typeface="Arial"/>
            </a:endParaRPr>
          </a:p>
        </p:txBody>
      </p:sp>
      <p:pic>
        <p:nvPicPr>
          <p:cNvPr id="2" name="object 6">
            <a:extLst>
              <a:ext uri="{FF2B5EF4-FFF2-40B4-BE49-F238E27FC236}">
                <a16:creationId xmlns:a16="http://schemas.microsoft.com/office/drawing/2014/main" id="{F7CEBC14-343A-F3A5-15F5-F806A6DE68AB}"/>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429491" y="644237"/>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rebuchet MS"/>
              <a:buNone/>
            </a:pPr>
            <a:r>
              <a:rPr lang="en-MY" sz="4400" b="1"/>
              <a:t>Use Quotation Marks for exact phrases </a:t>
            </a:r>
            <a:endParaRPr/>
          </a:p>
        </p:txBody>
      </p:sp>
      <p:sp>
        <p:nvSpPr>
          <p:cNvPr id="285" name="Google Shape;285;p14"/>
          <p:cNvSpPr/>
          <p:nvPr/>
        </p:nvSpPr>
        <p:spPr>
          <a:xfrm>
            <a:off x="1011381" y="2039705"/>
            <a:ext cx="10280073"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Georgia"/>
              <a:buNone/>
            </a:pPr>
            <a:r>
              <a:rPr lang="en-MY" sz="3200" b="0" i="0" u="none" strike="noStrike" cap="none">
                <a:solidFill>
                  <a:schemeClr val="dk1"/>
                </a:solidFill>
                <a:latin typeface="Georgia"/>
                <a:ea typeface="Georgia"/>
                <a:cs typeface="Georgia"/>
                <a:sym typeface="Georgia"/>
              </a:rPr>
              <a:t>If you are looking for a </a:t>
            </a:r>
            <a:r>
              <a:rPr lang="en-MY" sz="3200" b="1" i="0" u="none" strike="noStrike" cap="none">
                <a:solidFill>
                  <a:schemeClr val="dk1"/>
                </a:solidFill>
                <a:latin typeface="Georgia"/>
                <a:ea typeface="Georgia"/>
                <a:cs typeface="Georgia"/>
                <a:sym typeface="Georgia"/>
              </a:rPr>
              <a:t>specific phrase</a:t>
            </a:r>
            <a:r>
              <a:rPr lang="en-MY" sz="3200" b="0" i="0" u="none" strike="noStrike" cap="none">
                <a:solidFill>
                  <a:schemeClr val="dk1"/>
                </a:solidFill>
                <a:latin typeface="Georgia"/>
                <a:ea typeface="Georgia"/>
                <a:cs typeface="Georgia"/>
                <a:sym typeface="Georgia"/>
              </a:rPr>
              <a:t>, there's a simple way to make your searches more effective. Using</a:t>
            </a:r>
            <a:r>
              <a:rPr lang="en-MY" sz="3200" b="1" i="0" u="none" strike="noStrike" cap="none">
                <a:solidFill>
                  <a:schemeClr val="dk1"/>
                </a:solidFill>
                <a:latin typeface="Georgia"/>
                <a:ea typeface="Georgia"/>
                <a:cs typeface="Georgia"/>
                <a:sym typeface="Georgia"/>
              </a:rPr>
              <a:t> quotation marks for exact phrases</a:t>
            </a:r>
            <a:r>
              <a:rPr lang="en-MY" sz="3200" b="0" i="0" u="none" strike="noStrike" cap="none">
                <a:solidFill>
                  <a:schemeClr val="dk1"/>
                </a:solidFill>
                <a:latin typeface="Georgia"/>
                <a:ea typeface="Georgia"/>
                <a:cs typeface="Georgia"/>
                <a:sym typeface="Georgia"/>
              </a:rPr>
              <a:t>. When you use quotation marks around a phrase, you are telling the search engine to only bring back pages that include these search terms.  </a:t>
            </a:r>
            <a:endParaRPr sz="1800" b="0" i="0" u="none" strike="noStrike" cap="none">
              <a:solidFill>
                <a:schemeClr val="dk1"/>
              </a:solidFill>
              <a:latin typeface="Calibri"/>
              <a:ea typeface="Calibri"/>
              <a:cs typeface="Calibri"/>
              <a:sym typeface="Calibri"/>
            </a:endParaRPr>
          </a:p>
        </p:txBody>
      </p:sp>
      <p:pic>
        <p:nvPicPr>
          <p:cNvPr id="286" name="Google Shape;286;p14"/>
          <p:cNvPicPr preferRelativeResize="0"/>
          <p:nvPr/>
        </p:nvPicPr>
        <p:blipFill rotWithShape="1">
          <a:blip r:embed="rId3">
            <a:alphaModFix/>
          </a:blip>
          <a:srcRect/>
          <a:stretch/>
        </p:blipFill>
        <p:spPr>
          <a:xfrm>
            <a:off x="6539344" y="4594250"/>
            <a:ext cx="2609850" cy="1976535"/>
          </a:xfrm>
          <a:prstGeom prst="rect">
            <a:avLst/>
          </a:prstGeom>
          <a:noFill/>
          <a:ln>
            <a:noFill/>
          </a:ln>
        </p:spPr>
      </p:pic>
      <p:pic>
        <p:nvPicPr>
          <p:cNvPr id="2" name="object 6">
            <a:extLst>
              <a:ext uri="{FF2B5EF4-FFF2-40B4-BE49-F238E27FC236}">
                <a16:creationId xmlns:a16="http://schemas.microsoft.com/office/drawing/2014/main" id="{92799EAC-CB98-FE2B-B980-6BED4BDB906D}"/>
              </a:ext>
            </a:extLst>
          </p:cNvPr>
          <p:cNvPicPr/>
          <p:nvPr/>
        </p:nvPicPr>
        <p:blipFill>
          <a:blip r:embed="rId4" cstate="print"/>
          <a:stretch>
            <a:fillRect/>
          </a:stretch>
        </p:blipFill>
        <p:spPr>
          <a:xfrm>
            <a:off x="10762993" y="224148"/>
            <a:ext cx="1130299" cy="5778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5"/>
          <p:cNvPicPr preferRelativeResize="0"/>
          <p:nvPr/>
        </p:nvPicPr>
        <p:blipFill rotWithShape="1">
          <a:blip r:embed="rId3">
            <a:alphaModFix/>
          </a:blip>
          <a:srcRect/>
          <a:stretch/>
        </p:blipFill>
        <p:spPr>
          <a:xfrm>
            <a:off x="1279275" y="4256840"/>
            <a:ext cx="9324975" cy="1712678"/>
          </a:xfrm>
          <a:prstGeom prst="rect">
            <a:avLst/>
          </a:prstGeom>
          <a:noFill/>
          <a:ln>
            <a:noFill/>
          </a:ln>
        </p:spPr>
      </p:pic>
      <p:pic>
        <p:nvPicPr>
          <p:cNvPr id="297" name="Google Shape;297;p15"/>
          <p:cNvPicPr preferRelativeResize="0"/>
          <p:nvPr/>
        </p:nvPicPr>
        <p:blipFill rotWithShape="1">
          <a:blip r:embed="rId4">
            <a:alphaModFix/>
          </a:blip>
          <a:srcRect/>
          <a:stretch/>
        </p:blipFill>
        <p:spPr>
          <a:xfrm>
            <a:off x="1279275" y="1938857"/>
            <a:ext cx="9324975" cy="1655790"/>
          </a:xfrm>
          <a:prstGeom prst="rect">
            <a:avLst/>
          </a:prstGeom>
          <a:noFill/>
          <a:ln>
            <a:noFill/>
          </a:ln>
        </p:spPr>
      </p:pic>
      <p:sp>
        <p:nvSpPr>
          <p:cNvPr id="298" name="Google Shape;298;p15"/>
          <p:cNvSpPr txBox="1">
            <a:spLocks noGrp="1"/>
          </p:cNvSpPr>
          <p:nvPr>
            <p:ph type="title"/>
          </p:nvPr>
        </p:nvSpPr>
        <p:spPr>
          <a:xfrm>
            <a:off x="305377" y="505113"/>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Trebuchet MS"/>
              <a:buNone/>
            </a:pPr>
            <a:r>
              <a:rPr lang="en-MY" b="1"/>
              <a:t>Use Quotation Marks for exact phrases </a:t>
            </a:r>
            <a:endParaRPr/>
          </a:p>
        </p:txBody>
      </p:sp>
      <p:sp>
        <p:nvSpPr>
          <p:cNvPr id="299" name="Google Shape;299;p15"/>
          <p:cNvSpPr txBox="1"/>
          <p:nvPr/>
        </p:nvSpPr>
        <p:spPr>
          <a:xfrm>
            <a:off x="845561" y="1400211"/>
            <a:ext cx="3574040" cy="369332"/>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Georgia"/>
              <a:buNone/>
            </a:pPr>
            <a:r>
              <a:rPr lang="en-MY" sz="1800" b="1" i="0" u="none" strike="noStrike" cap="none">
                <a:solidFill>
                  <a:srgbClr val="FF0000"/>
                </a:solidFill>
                <a:latin typeface="Georgia"/>
                <a:ea typeface="Georgia"/>
                <a:cs typeface="Georgia"/>
                <a:sym typeface="Georgia"/>
              </a:rPr>
              <a:t>Before use quotation marks</a:t>
            </a:r>
            <a:endParaRPr sz="1800" b="0" i="0" u="none" strike="noStrike" cap="none">
              <a:solidFill>
                <a:schemeClr val="dk1"/>
              </a:solidFill>
              <a:latin typeface="Calibri"/>
              <a:ea typeface="Calibri"/>
              <a:cs typeface="Calibri"/>
              <a:sym typeface="Calibri"/>
            </a:endParaRPr>
          </a:p>
        </p:txBody>
      </p:sp>
      <p:sp>
        <p:nvSpPr>
          <p:cNvPr id="300" name="Google Shape;300;p15"/>
          <p:cNvSpPr txBox="1"/>
          <p:nvPr/>
        </p:nvSpPr>
        <p:spPr>
          <a:xfrm>
            <a:off x="845561" y="3759319"/>
            <a:ext cx="3574040" cy="369332"/>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Georgia"/>
              <a:buNone/>
            </a:pPr>
            <a:r>
              <a:rPr lang="en-MY" sz="1800" b="1" i="0" u="none" strike="noStrike" cap="none">
                <a:solidFill>
                  <a:srgbClr val="FF0000"/>
                </a:solidFill>
                <a:latin typeface="Georgia"/>
                <a:ea typeface="Georgia"/>
                <a:cs typeface="Georgia"/>
                <a:sym typeface="Georgia"/>
              </a:rPr>
              <a:t>After use quotation marks</a:t>
            </a:r>
            <a:endParaRPr sz="1800" b="0" i="0" u="none" strike="noStrike" cap="none">
              <a:solidFill>
                <a:schemeClr val="dk1"/>
              </a:solidFill>
              <a:latin typeface="Calibri"/>
              <a:ea typeface="Calibri"/>
              <a:cs typeface="Calibri"/>
              <a:sym typeface="Calibri"/>
            </a:endParaRPr>
          </a:p>
        </p:txBody>
      </p:sp>
      <p:sp>
        <p:nvSpPr>
          <p:cNvPr id="301" name="Google Shape;301;p15"/>
          <p:cNvSpPr/>
          <p:nvPr/>
        </p:nvSpPr>
        <p:spPr>
          <a:xfrm>
            <a:off x="3468157" y="3164845"/>
            <a:ext cx="3758907" cy="4572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Georgia"/>
              <a:ea typeface="Georgia"/>
              <a:cs typeface="Georgia"/>
              <a:sym typeface="Georgia"/>
            </a:endParaRPr>
          </a:p>
        </p:txBody>
      </p:sp>
      <p:sp>
        <p:nvSpPr>
          <p:cNvPr id="302" name="Google Shape;302;p15"/>
          <p:cNvSpPr/>
          <p:nvPr/>
        </p:nvSpPr>
        <p:spPr>
          <a:xfrm>
            <a:off x="3686102" y="5548742"/>
            <a:ext cx="3540962" cy="4572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Georgia"/>
              <a:ea typeface="Georgia"/>
              <a:cs typeface="Georgia"/>
              <a:sym typeface="Georgia"/>
            </a:endParaRPr>
          </a:p>
        </p:txBody>
      </p:sp>
      <p:sp>
        <p:nvSpPr>
          <p:cNvPr id="303" name="Google Shape;303;p15"/>
          <p:cNvSpPr txBox="1"/>
          <p:nvPr/>
        </p:nvSpPr>
        <p:spPr>
          <a:xfrm>
            <a:off x="7304816" y="3208779"/>
            <a:ext cx="25005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Georgia"/>
              <a:buNone/>
            </a:pPr>
            <a:r>
              <a:rPr lang="en-MY" sz="1800" b="1" i="0" u="none" strike="noStrike" cap="none">
                <a:solidFill>
                  <a:srgbClr val="FF0000"/>
                </a:solidFill>
                <a:latin typeface="Georgia"/>
                <a:ea typeface="Georgia"/>
                <a:cs typeface="Georgia"/>
                <a:sym typeface="Georgia"/>
              </a:rPr>
              <a:t>27,257 results</a:t>
            </a:r>
            <a:endParaRPr sz="1800" b="0" i="0" u="none" strike="noStrike" cap="none">
              <a:solidFill>
                <a:schemeClr val="dk1"/>
              </a:solidFill>
              <a:latin typeface="Calibri"/>
              <a:ea typeface="Calibri"/>
              <a:cs typeface="Calibri"/>
              <a:sym typeface="Calibri"/>
            </a:endParaRPr>
          </a:p>
        </p:txBody>
      </p:sp>
      <p:sp>
        <p:nvSpPr>
          <p:cNvPr id="304" name="Google Shape;304;p15"/>
          <p:cNvSpPr txBox="1"/>
          <p:nvPr/>
        </p:nvSpPr>
        <p:spPr>
          <a:xfrm>
            <a:off x="7304816" y="5618398"/>
            <a:ext cx="25005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Georgia"/>
              <a:buNone/>
            </a:pPr>
            <a:r>
              <a:rPr lang="en-MY" sz="1800" b="1" i="0" u="none" strike="noStrike" cap="none">
                <a:solidFill>
                  <a:srgbClr val="FF0000"/>
                </a:solidFill>
                <a:latin typeface="Georgia"/>
                <a:ea typeface="Georgia"/>
                <a:cs typeface="Georgia"/>
                <a:sym typeface="Georgia"/>
              </a:rPr>
              <a:t>1,530 results</a:t>
            </a:r>
            <a:endParaRPr sz="1800" b="0" i="0" u="none" strike="noStrike" cap="none">
              <a:solidFill>
                <a:schemeClr val="dk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6600A9FF-0398-96A2-F3BF-FE00E079866A}"/>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6"/>
          <p:cNvSpPr txBox="1">
            <a:spLocks noGrp="1"/>
          </p:cNvSpPr>
          <p:nvPr>
            <p:ph type="title"/>
          </p:nvPr>
        </p:nvSpPr>
        <p:spPr>
          <a:xfrm>
            <a:off x="429491" y="547254"/>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Wildcard</a:t>
            </a:r>
            <a:endParaRPr/>
          </a:p>
        </p:txBody>
      </p:sp>
      <p:sp>
        <p:nvSpPr>
          <p:cNvPr id="316" name="Google Shape;316;p16"/>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just" rtl="0">
              <a:lnSpc>
                <a:spcPct val="90000"/>
              </a:lnSpc>
              <a:spcBef>
                <a:spcPts val="0"/>
              </a:spcBef>
              <a:spcAft>
                <a:spcPts val="0"/>
              </a:spcAft>
              <a:buClr>
                <a:schemeClr val="dk1"/>
              </a:buClr>
              <a:buSzPts val="3600"/>
              <a:buChar char="•"/>
            </a:pPr>
            <a:r>
              <a:rPr lang="en-MY" sz="3600"/>
              <a:t>A wildcard finds variant spellings of words. Use it to search for a single character or replace letters within a word.  </a:t>
            </a:r>
            <a:endParaRPr sz="3600"/>
          </a:p>
          <a:p>
            <a:pPr marL="365760" lvl="0" indent="-256032" algn="just" rtl="0">
              <a:lnSpc>
                <a:spcPct val="90000"/>
              </a:lnSpc>
              <a:spcBef>
                <a:spcPts val="300"/>
              </a:spcBef>
              <a:spcAft>
                <a:spcPts val="0"/>
              </a:spcAft>
              <a:buClr>
                <a:schemeClr val="dk1"/>
              </a:buClr>
              <a:buSzPts val="3600"/>
              <a:buChar char="•"/>
            </a:pPr>
            <a:r>
              <a:rPr lang="en-MY" sz="3600"/>
              <a:t>Many databases use a </a:t>
            </a:r>
            <a:r>
              <a:rPr lang="en-MY" sz="3600">
                <a:solidFill>
                  <a:srgbClr val="FF0000"/>
                </a:solidFill>
              </a:rPr>
              <a:t>question mark ? </a:t>
            </a:r>
            <a:r>
              <a:rPr lang="en-MY" sz="3600"/>
              <a:t>or </a:t>
            </a:r>
            <a:r>
              <a:rPr lang="en-MY" sz="3600">
                <a:solidFill>
                  <a:srgbClr val="FF0000"/>
                </a:solidFill>
              </a:rPr>
              <a:t>hashtag</a:t>
            </a:r>
            <a:r>
              <a:rPr lang="en-MY" sz="3600"/>
              <a:t> </a:t>
            </a:r>
            <a:r>
              <a:rPr lang="en-MY" sz="3600">
                <a:solidFill>
                  <a:srgbClr val="FF0000"/>
                </a:solidFill>
              </a:rPr>
              <a:t>#</a:t>
            </a:r>
            <a:r>
              <a:rPr lang="en-MY" sz="3600"/>
              <a:t> as their wildcard symbol. </a:t>
            </a:r>
            <a:endParaRPr/>
          </a:p>
          <a:p>
            <a:pPr marL="365760" lvl="0" indent="-27429" algn="just" rtl="0">
              <a:lnSpc>
                <a:spcPct val="90000"/>
              </a:lnSpc>
              <a:spcBef>
                <a:spcPts val="300"/>
              </a:spcBef>
              <a:spcAft>
                <a:spcPts val="0"/>
              </a:spcAft>
              <a:buClr>
                <a:schemeClr val="dk1"/>
              </a:buClr>
              <a:buSzPts val="3600"/>
              <a:buNone/>
            </a:pPr>
            <a:endParaRPr sz="3600"/>
          </a:p>
        </p:txBody>
      </p:sp>
      <p:pic>
        <p:nvPicPr>
          <p:cNvPr id="2" name="object 6">
            <a:extLst>
              <a:ext uri="{FF2B5EF4-FFF2-40B4-BE49-F238E27FC236}">
                <a16:creationId xmlns:a16="http://schemas.microsoft.com/office/drawing/2014/main" id="{1485AE6D-5D01-BEFC-36A7-481D3A958349}"/>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7"/>
          <p:cNvPicPr preferRelativeResize="0"/>
          <p:nvPr/>
        </p:nvPicPr>
        <p:blipFill rotWithShape="1">
          <a:blip r:embed="rId3">
            <a:alphaModFix/>
          </a:blip>
          <a:srcRect/>
          <a:stretch/>
        </p:blipFill>
        <p:spPr>
          <a:xfrm>
            <a:off x="920126" y="3705150"/>
            <a:ext cx="10228944" cy="2914650"/>
          </a:xfrm>
          <a:prstGeom prst="rect">
            <a:avLst/>
          </a:prstGeom>
          <a:noFill/>
          <a:ln>
            <a:noFill/>
          </a:ln>
        </p:spPr>
      </p:pic>
      <p:sp>
        <p:nvSpPr>
          <p:cNvPr id="328" name="Google Shape;328;p17"/>
          <p:cNvSpPr txBox="1">
            <a:spLocks noGrp="1"/>
          </p:cNvSpPr>
          <p:nvPr>
            <p:ph type="title"/>
          </p:nvPr>
        </p:nvSpPr>
        <p:spPr>
          <a:xfrm>
            <a:off x="444318" y="353935"/>
            <a:ext cx="10972800" cy="1069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Wildcard</a:t>
            </a:r>
            <a:endParaRPr/>
          </a:p>
        </p:txBody>
      </p:sp>
      <p:pic>
        <p:nvPicPr>
          <p:cNvPr id="334" name="Google Shape;334;p17"/>
          <p:cNvPicPr preferRelativeResize="0"/>
          <p:nvPr/>
        </p:nvPicPr>
        <p:blipFill rotWithShape="1">
          <a:blip r:embed="rId4">
            <a:alphaModFix/>
          </a:blip>
          <a:srcRect t="3499"/>
          <a:stretch/>
        </p:blipFill>
        <p:spPr>
          <a:xfrm>
            <a:off x="920126" y="1179508"/>
            <a:ext cx="10102468" cy="2511143"/>
          </a:xfrm>
          <a:prstGeom prst="rect">
            <a:avLst/>
          </a:prstGeom>
          <a:noFill/>
          <a:ln>
            <a:noFill/>
          </a:ln>
        </p:spPr>
      </p:pic>
      <p:pic>
        <p:nvPicPr>
          <p:cNvPr id="2" name="object 6">
            <a:extLst>
              <a:ext uri="{FF2B5EF4-FFF2-40B4-BE49-F238E27FC236}">
                <a16:creationId xmlns:a16="http://schemas.microsoft.com/office/drawing/2014/main" id="{914416F1-8C68-6E5A-CBD1-467515648C94}"/>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title"/>
          </p:nvPr>
        </p:nvSpPr>
        <p:spPr>
          <a:xfrm>
            <a:off x="609600" y="755073"/>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Truncation</a:t>
            </a:r>
            <a:endParaRPr sz="4800" b="1"/>
          </a:p>
        </p:txBody>
      </p:sp>
      <p:sp>
        <p:nvSpPr>
          <p:cNvPr id="340" name="Google Shape;340;p18"/>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just" rtl="0">
              <a:lnSpc>
                <a:spcPct val="90000"/>
              </a:lnSpc>
              <a:spcBef>
                <a:spcPts val="0"/>
              </a:spcBef>
              <a:spcAft>
                <a:spcPts val="0"/>
              </a:spcAft>
              <a:buClr>
                <a:schemeClr val="dk1"/>
              </a:buClr>
              <a:buSzPts val="3600"/>
              <a:buChar char="•"/>
            </a:pPr>
            <a:r>
              <a:rPr lang="en-MY" sz="3600"/>
              <a:t>Truncation is useful for finding singular and plural forms of words and variant endings. Shorten your keyword to its 'stem' or 'trunk' and add the truncation symbol.</a:t>
            </a:r>
            <a:endParaRPr/>
          </a:p>
          <a:p>
            <a:pPr marL="365760" lvl="0" indent="-256032" algn="just" rtl="0">
              <a:lnSpc>
                <a:spcPct val="90000"/>
              </a:lnSpc>
              <a:spcBef>
                <a:spcPts val="300"/>
              </a:spcBef>
              <a:spcAft>
                <a:spcPts val="0"/>
              </a:spcAft>
              <a:buClr>
                <a:schemeClr val="dk1"/>
              </a:buClr>
              <a:buSzPts val="3600"/>
              <a:buChar char="•"/>
            </a:pPr>
            <a:r>
              <a:rPr lang="en-MY" sz="3600"/>
              <a:t>Many databases use an </a:t>
            </a:r>
            <a:r>
              <a:rPr lang="en-MY" sz="3600">
                <a:solidFill>
                  <a:srgbClr val="FF0000"/>
                </a:solidFill>
              </a:rPr>
              <a:t>asterisk * </a:t>
            </a:r>
            <a:r>
              <a:rPr lang="en-MY" sz="3600"/>
              <a:t>as their truncation symbol. </a:t>
            </a:r>
            <a:endParaRPr/>
          </a:p>
        </p:txBody>
      </p:sp>
      <p:pic>
        <p:nvPicPr>
          <p:cNvPr id="2" name="object 6">
            <a:extLst>
              <a:ext uri="{FF2B5EF4-FFF2-40B4-BE49-F238E27FC236}">
                <a16:creationId xmlns:a16="http://schemas.microsoft.com/office/drawing/2014/main" id="{3BE4B748-F014-24AB-8BF3-3CD7F5FF7DA9}"/>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9"/>
          <p:cNvPicPr preferRelativeResize="0"/>
          <p:nvPr/>
        </p:nvPicPr>
        <p:blipFill rotWithShape="1">
          <a:blip r:embed="rId3">
            <a:alphaModFix/>
          </a:blip>
          <a:srcRect/>
          <a:stretch/>
        </p:blipFill>
        <p:spPr>
          <a:xfrm>
            <a:off x="667726" y="3080830"/>
            <a:ext cx="11233533" cy="1800474"/>
          </a:xfrm>
          <a:prstGeom prst="rect">
            <a:avLst/>
          </a:prstGeom>
          <a:noFill/>
          <a:ln>
            <a:noFill/>
          </a:ln>
        </p:spPr>
      </p:pic>
      <p:sp>
        <p:nvSpPr>
          <p:cNvPr id="352" name="Google Shape;352;p19"/>
          <p:cNvSpPr txBox="1">
            <a:spLocks noGrp="1"/>
          </p:cNvSpPr>
          <p:nvPr>
            <p:ph type="title"/>
          </p:nvPr>
        </p:nvSpPr>
        <p:spPr>
          <a:xfrm>
            <a:off x="388435" y="252534"/>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Truncation</a:t>
            </a:r>
            <a:endParaRPr/>
          </a:p>
        </p:txBody>
      </p:sp>
      <p:sp>
        <p:nvSpPr>
          <p:cNvPr id="353" name="Google Shape;353;p19"/>
          <p:cNvSpPr/>
          <p:nvPr/>
        </p:nvSpPr>
        <p:spPr>
          <a:xfrm>
            <a:off x="2376054" y="4948600"/>
            <a:ext cx="7439891" cy="1656866"/>
          </a:xfrm>
          <a:prstGeom prst="rect">
            <a:avLst/>
          </a:prstGeom>
          <a:noFill/>
          <a:ln w="1905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MY" sz="2400" b="0" i="0" u="none" strike="noStrike" cap="none">
                <a:solidFill>
                  <a:schemeClr val="dk1"/>
                </a:solidFill>
                <a:latin typeface="Arial"/>
                <a:ea typeface="Arial"/>
                <a:cs typeface="Arial"/>
                <a:sym typeface="Arial"/>
              </a:rPr>
              <a:t>Comput* will match all words that begin with: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MY" sz="2400" b="0" i="0" u="none" strike="noStrike" cap="none">
                <a:solidFill>
                  <a:schemeClr val="dk1"/>
                </a:solidFill>
                <a:latin typeface="Arial"/>
                <a:ea typeface="Arial"/>
                <a:cs typeface="Arial"/>
                <a:sym typeface="Arial"/>
              </a:rPr>
              <a:t>1. Computer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MY" sz="2400" b="0" i="0" u="none" strike="noStrike" cap="none">
                <a:solidFill>
                  <a:schemeClr val="dk1"/>
                </a:solidFill>
                <a:latin typeface="Arial"/>
                <a:ea typeface="Arial"/>
                <a:cs typeface="Arial"/>
                <a:sym typeface="Arial"/>
              </a:rPr>
              <a:t>2. Computing</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MY" sz="2400" b="0" i="0" u="none" strike="noStrike" cap="none">
                <a:solidFill>
                  <a:schemeClr val="dk1"/>
                </a:solidFill>
                <a:latin typeface="Arial"/>
                <a:ea typeface="Arial"/>
                <a:cs typeface="Arial"/>
                <a:sym typeface="Arial"/>
              </a:rPr>
              <a:t>3. Computational</a:t>
            </a:r>
            <a:endParaRPr sz="2400" b="0" i="0" u="none" strike="noStrike" cap="none">
              <a:solidFill>
                <a:schemeClr val="dk1"/>
              </a:solidFill>
              <a:latin typeface="Arial"/>
              <a:ea typeface="Arial"/>
              <a:cs typeface="Arial"/>
              <a:sym typeface="Arial"/>
            </a:endParaRPr>
          </a:p>
        </p:txBody>
      </p:sp>
      <p:pic>
        <p:nvPicPr>
          <p:cNvPr id="359" name="Google Shape;359;p19"/>
          <p:cNvPicPr preferRelativeResize="0"/>
          <p:nvPr/>
        </p:nvPicPr>
        <p:blipFill rotWithShape="1">
          <a:blip r:embed="rId4">
            <a:alphaModFix/>
          </a:blip>
          <a:srcRect/>
          <a:stretch/>
        </p:blipFill>
        <p:spPr>
          <a:xfrm>
            <a:off x="644311" y="1207883"/>
            <a:ext cx="11233533" cy="1805651"/>
          </a:xfrm>
          <a:prstGeom prst="rect">
            <a:avLst/>
          </a:prstGeom>
          <a:noFill/>
          <a:ln>
            <a:noFill/>
          </a:ln>
        </p:spPr>
      </p:pic>
      <p:pic>
        <p:nvPicPr>
          <p:cNvPr id="2" name="object 6">
            <a:extLst>
              <a:ext uri="{FF2B5EF4-FFF2-40B4-BE49-F238E27FC236}">
                <a16:creationId xmlns:a16="http://schemas.microsoft.com/office/drawing/2014/main" id="{A0EB52F1-654B-EA89-137B-0641A5E0FC27}"/>
              </a:ext>
            </a:extLst>
          </p:cNvPr>
          <p:cNvPicPr/>
          <p:nvPr/>
        </p:nvPicPr>
        <p:blipFill>
          <a:blip r:embed="rId5" cstate="print"/>
          <a:stretch>
            <a:fillRect/>
          </a:stretch>
        </p:blipFill>
        <p:spPr>
          <a:xfrm>
            <a:off x="10762993" y="233292"/>
            <a:ext cx="1130299" cy="5778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20"/>
          <p:cNvSpPr txBox="1">
            <a:spLocks noGrp="1"/>
          </p:cNvSpPr>
          <p:nvPr>
            <p:ph type="body" idx="1"/>
          </p:nvPr>
        </p:nvSpPr>
        <p:spPr>
          <a:xfrm>
            <a:off x="2257215" y="4352917"/>
            <a:ext cx="5406902" cy="16887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MY" sz="2000">
                <a:latin typeface="Quattrocento Sans"/>
                <a:ea typeface="Quattrocento Sans"/>
                <a:cs typeface="Quattrocento Sans"/>
                <a:sym typeface="Quattrocento Sans"/>
              </a:rPr>
              <a:t>Refer to the notes section below for guidelines on this topic.</a:t>
            </a:r>
            <a:endParaRPr/>
          </a:p>
        </p:txBody>
      </p:sp>
      <p:pic>
        <p:nvPicPr>
          <p:cNvPr id="366" name="Google Shape;366;p20" descr="Open Book"/>
          <p:cNvPicPr preferRelativeResize="0"/>
          <p:nvPr/>
        </p:nvPicPr>
        <p:blipFill rotWithShape="1">
          <a:blip r:embed="rId3">
            <a:alphaModFix/>
          </a:blip>
          <a:srcRect/>
          <a:stretch/>
        </p:blipFill>
        <p:spPr>
          <a:xfrm>
            <a:off x="838200" y="2880360"/>
            <a:ext cx="1097280" cy="1097280"/>
          </a:xfrm>
          <a:prstGeom prst="rect">
            <a:avLst/>
          </a:prstGeom>
          <a:noFill/>
          <a:ln>
            <a:noFill/>
          </a:ln>
        </p:spPr>
      </p:pic>
      <p:pic>
        <p:nvPicPr>
          <p:cNvPr id="367" name="Google Shape;367;p20"/>
          <p:cNvPicPr preferRelativeResize="0"/>
          <p:nvPr/>
        </p:nvPicPr>
        <p:blipFill rotWithShape="1">
          <a:blip r:embed="rId4">
            <a:alphaModFix amt="15000"/>
          </a:blip>
          <a:srcRect/>
          <a:stretch/>
        </p:blipFill>
        <p:spPr>
          <a:xfrm>
            <a:off x="6641431" y="816337"/>
            <a:ext cx="5225327" cy="5225327"/>
          </a:xfrm>
          <a:prstGeom prst="rect">
            <a:avLst/>
          </a:prstGeom>
          <a:noFill/>
          <a:ln>
            <a:noFill/>
          </a:ln>
        </p:spPr>
      </p:pic>
      <p:sp>
        <p:nvSpPr>
          <p:cNvPr id="372" name="Google Shape;372;p20"/>
          <p:cNvSpPr txBox="1">
            <a:spLocks noGrp="1"/>
          </p:cNvSpPr>
          <p:nvPr>
            <p:ph type="title"/>
          </p:nvPr>
        </p:nvSpPr>
        <p:spPr>
          <a:xfrm>
            <a:off x="2257214" y="2694018"/>
            <a:ext cx="5406902" cy="1469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Libre Franklin"/>
              <a:buNone/>
            </a:pPr>
            <a:r>
              <a:rPr lang="en-MY" sz="4400">
                <a:latin typeface="Libre Franklin"/>
                <a:ea typeface="Libre Franklin"/>
                <a:cs typeface="Libre Franklin"/>
                <a:sym typeface="Libre Franklin"/>
              </a:rPr>
              <a:t>ONLINE DATABASE FOR LITERATURE</a:t>
            </a:r>
            <a:endParaRPr>
              <a:latin typeface="Libre Franklin"/>
              <a:ea typeface="Libre Franklin"/>
              <a:cs typeface="Libre Franklin"/>
              <a:sym typeface="Libre Franklin"/>
            </a:endParaRPr>
          </a:p>
        </p:txBody>
      </p:sp>
      <p:pic>
        <p:nvPicPr>
          <p:cNvPr id="2" name="object 6">
            <a:extLst>
              <a:ext uri="{FF2B5EF4-FFF2-40B4-BE49-F238E27FC236}">
                <a16:creationId xmlns:a16="http://schemas.microsoft.com/office/drawing/2014/main" id="{0001E489-ED22-D401-1D84-C4BFA39E89D6}"/>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2257214" y="2694018"/>
            <a:ext cx="6391486" cy="1469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MY" b="1">
                <a:latin typeface="Arial Black"/>
                <a:ea typeface="Arial Black"/>
                <a:cs typeface="Arial Black"/>
                <a:sym typeface="Arial Black"/>
              </a:rPr>
              <a:t>Information Searching Strategy</a:t>
            </a:r>
            <a:endParaRPr sz="4400">
              <a:latin typeface="Libre Franklin"/>
              <a:ea typeface="Libre Franklin"/>
              <a:cs typeface="Libre Franklin"/>
              <a:sym typeface="Libre Franklin"/>
            </a:endParaRPr>
          </a:p>
        </p:txBody>
      </p:sp>
      <p:sp>
        <p:nvSpPr>
          <p:cNvPr id="142" name="Google Shape;142;p3"/>
          <p:cNvSpPr txBox="1">
            <a:spLocks noGrp="1"/>
          </p:cNvSpPr>
          <p:nvPr>
            <p:ph type="body" idx="1"/>
          </p:nvPr>
        </p:nvSpPr>
        <p:spPr>
          <a:xfrm>
            <a:off x="2257215" y="4352917"/>
            <a:ext cx="5406902" cy="16887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MY" sz="2000">
                <a:latin typeface="Quattrocento Sans"/>
                <a:ea typeface="Quattrocento Sans"/>
                <a:cs typeface="Quattrocento Sans"/>
                <a:sym typeface="Quattrocento Sans"/>
              </a:rPr>
              <a:t>Refer to the notes section below for guidelines on this topic.</a:t>
            </a:r>
            <a:endParaRPr/>
          </a:p>
        </p:txBody>
      </p:sp>
      <p:pic>
        <p:nvPicPr>
          <p:cNvPr id="143" name="Google Shape;143;p3" descr="Scales of Justice"/>
          <p:cNvPicPr preferRelativeResize="0"/>
          <p:nvPr/>
        </p:nvPicPr>
        <p:blipFill rotWithShape="1">
          <a:blip r:embed="rId3">
            <a:alphaModFix/>
          </a:blip>
          <a:srcRect/>
          <a:stretch/>
        </p:blipFill>
        <p:spPr>
          <a:xfrm>
            <a:off x="838200" y="2880360"/>
            <a:ext cx="1097280" cy="1097280"/>
          </a:xfrm>
          <a:prstGeom prst="rect">
            <a:avLst/>
          </a:prstGeom>
          <a:noFill/>
          <a:ln>
            <a:noFill/>
          </a:ln>
        </p:spPr>
      </p:pic>
      <p:pic>
        <p:nvPicPr>
          <p:cNvPr id="144" name="Google Shape;144;p3"/>
          <p:cNvPicPr preferRelativeResize="0"/>
          <p:nvPr/>
        </p:nvPicPr>
        <p:blipFill rotWithShape="1">
          <a:blip r:embed="rId4">
            <a:alphaModFix amt="15000"/>
          </a:blip>
          <a:srcRect/>
          <a:stretch/>
        </p:blipFill>
        <p:spPr>
          <a:xfrm>
            <a:off x="6641431" y="825481"/>
            <a:ext cx="5225327" cy="5225327"/>
          </a:xfrm>
          <a:prstGeom prst="rect">
            <a:avLst/>
          </a:prstGeom>
          <a:noFill/>
          <a:ln>
            <a:noFill/>
          </a:ln>
        </p:spPr>
      </p:pic>
      <p:pic>
        <p:nvPicPr>
          <p:cNvPr id="2" name="object 6">
            <a:extLst>
              <a:ext uri="{FF2B5EF4-FFF2-40B4-BE49-F238E27FC236}">
                <a16:creationId xmlns:a16="http://schemas.microsoft.com/office/drawing/2014/main" id="{CB838997-FA47-2080-D609-5B810AF0C733}"/>
              </a:ext>
            </a:extLst>
          </p:cNvPr>
          <p:cNvPicPr/>
          <p:nvPr/>
        </p:nvPicPr>
        <p:blipFill>
          <a:blip r:embed="rId5" cstate="print"/>
          <a:stretch>
            <a:fillRect/>
          </a:stretch>
        </p:blipFill>
        <p:spPr>
          <a:xfrm>
            <a:off x="10762993" y="233292"/>
            <a:ext cx="1130299" cy="5778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1"/>
          <p:cNvSpPr txBox="1">
            <a:spLocks noGrp="1"/>
          </p:cNvSpPr>
          <p:nvPr>
            <p:ph type="title"/>
          </p:nvPr>
        </p:nvSpPr>
        <p:spPr>
          <a:xfrm>
            <a:off x="1919536" y="620688"/>
            <a:ext cx="8229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Calibri"/>
              <a:buNone/>
            </a:pPr>
            <a:r>
              <a:rPr lang="en-MY" sz="4800" b="1"/>
              <a:t>What is online database?</a:t>
            </a:r>
            <a:endParaRPr/>
          </a:p>
        </p:txBody>
      </p:sp>
      <p:sp>
        <p:nvSpPr>
          <p:cNvPr id="379" name="Google Shape;379;p21"/>
          <p:cNvSpPr txBox="1">
            <a:spLocks noGrp="1"/>
          </p:cNvSpPr>
          <p:nvPr>
            <p:ph type="body" idx="1"/>
          </p:nvPr>
        </p:nvSpPr>
        <p:spPr>
          <a:xfrm>
            <a:off x="1981200" y="1844824"/>
            <a:ext cx="8229600" cy="4729712"/>
          </a:xfrm>
          <a:prstGeom prst="rect">
            <a:avLst/>
          </a:prstGeom>
          <a:noFill/>
          <a:ln>
            <a:noFill/>
          </a:ln>
        </p:spPr>
        <p:txBody>
          <a:bodyPr spcFirstLastPara="1" wrap="square" lIns="91425" tIns="45700" rIns="91425" bIns="45700" anchor="t" anchorCtr="0">
            <a:normAutofit/>
          </a:bodyPr>
          <a:lstStyle/>
          <a:p>
            <a:pPr marL="365760" lvl="0" indent="-256032" algn="just" rtl="0">
              <a:lnSpc>
                <a:spcPct val="90000"/>
              </a:lnSpc>
              <a:spcBef>
                <a:spcPts val="0"/>
              </a:spcBef>
              <a:spcAft>
                <a:spcPts val="0"/>
              </a:spcAft>
              <a:buClr>
                <a:schemeClr val="dk1"/>
              </a:buClr>
              <a:buSzPts val="2590"/>
              <a:buChar char="•"/>
            </a:pPr>
            <a:r>
              <a:rPr lang="en-MY" sz="2590"/>
              <a:t>Online databases is an electronic (online) catalog or index. Library databases contain information about published items. </a:t>
            </a:r>
            <a:endParaRPr/>
          </a:p>
          <a:p>
            <a:pPr marL="365760" lvl="0" indent="-256032" algn="just" rtl="0">
              <a:lnSpc>
                <a:spcPct val="90000"/>
              </a:lnSpc>
              <a:spcBef>
                <a:spcPts val="300"/>
              </a:spcBef>
              <a:spcAft>
                <a:spcPts val="0"/>
              </a:spcAft>
              <a:buClr>
                <a:schemeClr val="dk1"/>
              </a:buClr>
              <a:buSzPts val="2590"/>
              <a:buChar char="•"/>
            </a:pPr>
            <a:r>
              <a:rPr lang="en-MY" sz="2590"/>
              <a:t>Library databases are searchable. </a:t>
            </a:r>
            <a:endParaRPr/>
          </a:p>
          <a:p>
            <a:pPr marL="365760" lvl="0" indent="-256032" algn="just" rtl="0">
              <a:lnSpc>
                <a:spcPct val="90000"/>
              </a:lnSpc>
              <a:spcBef>
                <a:spcPts val="300"/>
              </a:spcBef>
              <a:spcAft>
                <a:spcPts val="0"/>
              </a:spcAft>
              <a:buClr>
                <a:schemeClr val="dk1"/>
              </a:buClr>
              <a:buSzPts val="2590"/>
              <a:buChar char="•"/>
            </a:pPr>
            <a:r>
              <a:rPr lang="en-MY" sz="2590"/>
              <a:t>The library subscribes to many databases for user access to these resources. When you're searching a database, you are not searching "the web."</a:t>
            </a:r>
            <a:endParaRPr/>
          </a:p>
          <a:p>
            <a:pPr marL="365760" lvl="0" indent="-256032" algn="just" rtl="0">
              <a:lnSpc>
                <a:spcPct val="90000"/>
              </a:lnSpc>
              <a:spcBef>
                <a:spcPts val="300"/>
              </a:spcBef>
              <a:spcAft>
                <a:spcPts val="0"/>
              </a:spcAft>
              <a:buClr>
                <a:schemeClr val="dk1"/>
              </a:buClr>
              <a:buSzPts val="2590"/>
              <a:buChar char="•"/>
            </a:pPr>
            <a:r>
              <a:rPr lang="en-MY" sz="2590"/>
              <a:t>Library databases also contain more reliable information than what people find on some websites, primarily because the information library databases contain is sourced from experts and professional.</a:t>
            </a:r>
            <a:endParaRPr/>
          </a:p>
        </p:txBody>
      </p:sp>
      <p:pic>
        <p:nvPicPr>
          <p:cNvPr id="2" name="object 6">
            <a:extLst>
              <a:ext uri="{FF2B5EF4-FFF2-40B4-BE49-F238E27FC236}">
                <a16:creationId xmlns:a16="http://schemas.microsoft.com/office/drawing/2014/main" id="{54FABE4C-CE8D-479B-9412-B79CEDF8753C}"/>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92397" y="1210487"/>
            <a:ext cx="3313430" cy="531707"/>
          </a:xfrm>
          <a:custGeom>
            <a:avLst/>
            <a:gdLst/>
            <a:ahLst/>
            <a:cxnLst/>
            <a:rect l="l" t="t" r="r" b="b"/>
            <a:pathLst>
              <a:path w="4970145" h="797560">
                <a:moveTo>
                  <a:pt x="4741291" y="596303"/>
                </a:moveTo>
                <a:lnTo>
                  <a:pt x="4706226" y="550367"/>
                </a:lnTo>
                <a:lnTo>
                  <a:pt x="4668367" y="512902"/>
                </a:lnTo>
                <a:lnTo>
                  <a:pt x="4645914" y="490778"/>
                </a:lnTo>
                <a:lnTo>
                  <a:pt x="4646092" y="490778"/>
                </a:lnTo>
                <a:lnTo>
                  <a:pt x="4649927" y="483958"/>
                </a:lnTo>
                <a:lnTo>
                  <a:pt x="4657026" y="471474"/>
                </a:lnTo>
                <a:lnTo>
                  <a:pt x="4660316" y="465518"/>
                </a:lnTo>
                <a:lnTo>
                  <a:pt x="4677372" y="423760"/>
                </a:lnTo>
                <a:lnTo>
                  <a:pt x="4684484" y="380669"/>
                </a:lnTo>
                <a:lnTo>
                  <a:pt x="4682083" y="337756"/>
                </a:lnTo>
                <a:lnTo>
                  <a:pt x="4670603" y="296557"/>
                </a:lnTo>
                <a:lnTo>
                  <a:pt x="4650448" y="258597"/>
                </a:lnTo>
                <a:lnTo>
                  <a:pt x="4627448" y="231698"/>
                </a:lnTo>
                <a:lnTo>
                  <a:pt x="4627448" y="351218"/>
                </a:lnTo>
                <a:lnTo>
                  <a:pt x="4626889" y="393331"/>
                </a:lnTo>
                <a:lnTo>
                  <a:pt x="4611738" y="433171"/>
                </a:lnTo>
                <a:lnTo>
                  <a:pt x="4581931" y="468884"/>
                </a:lnTo>
                <a:lnTo>
                  <a:pt x="4544771" y="497979"/>
                </a:lnTo>
                <a:lnTo>
                  <a:pt x="4499483" y="512902"/>
                </a:lnTo>
                <a:lnTo>
                  <a:pt x="4475086" y="512445"/>
                </a:lnTo>
                <a:lnTo>
                  <a:pt x="4407154" y="489216"/>
                </a:lnTo>
                <a:lnTo>
                  <a:pt x="4373232" y="457542"/>
                </a:lnTo>
                <a:lnTo>
                  <a:pt x="4351159" y="416306"/>
                </a:lnTo>
                <a:lnTo>
                  <a:pt x="4343501" y="369062"/>
                </a:lnTo>
                <a:lnTo>
                  <a:pt x="4343565" y="368693"/>
                </a:lnTo>
                <a:lnTo>
                  <a:pt x="4350245" y="326555"/>
                </a:lnTo>
                <a:lnTo>
                  <a:pt x="4368635" y="289229"/>
                </a:lnTo>
                <a:lnTo>
                  <a:pt x="4397222" y="258889"/>
                </a:lnTo>
                <a:lnTo>
                  <a:pt x="4434497" y="237756"/>
                </a:lnTo>
                <a:lnTo>
                  <a:pt x="4476191" y="228638"/>
                </a:lnTo>
                <a:lnTo>
                  <a:pt x="4517949" y="232041"/>
                </a:lnTo>
                <a:lnTo>
                  <a:pt x="4556849" y="247345"/>
                </a:lnTo>
                <a:lnTo>
                  <a:pt x="4590034" y="273875"/>
                </a:lnTo>
                <a:lnTo>
                  <a:pt x="4614723" y="310261"/>
                </a:lnTo>
                <a:lnTo>
                  <a:pt x="4627448" y="351218"/>
                </a:lnTo>
                <a:lnTo>
                  <a:pt x="4627448" y="231698"/>
                </a:lnTo>
                <a:lnTo>
                  <a:pt x="4624781" y="228574"/>
                </a:lnTo>
                <a:lnTo>
                  <a:pt x="4622050" y="225374"/>
                </a:lnTo>
                <a:lnTo>
                  <a:pt x="4585830" y="198424"/>
                </a:lnTo>
                <a:lnTo>
                  <a:pt x="4545063" y="180416"/>
                </a:lnTo>
                <a:lnTo>
                  <a:pt x="4502531" y="172110"/>
                </a:lnTo>
                <a:lnTo>
                  <a:pt x="4459795" y="173151"/>
                </a:lnTo>
                <a:lnTo>
                  <a:pt x="4418393" y="183159"/>
                </a:lnTo>
                <a:lnTo>
                  <a:pt x="4379861" y="201752"/>
                </a:lnTo>
                <a:lnTo>
                  <a:pt x="4345737" y="228574"/>
                </a:lnTo>
                <a:lnTo>
                  <a:pt x="4317555" y="263232"/>
                </a:lnTo>
                <a:lnTo>
                  <a:pt x="4297832" y="303352"/>
                </a:lnTo>
                <a:lnTo>
                  <a:pt x="4287799" y="345935"/>
                </a:lnTo>
                <a:lnTo>
                  <a:pt x="4287278" y="389331"/>
                </a:lnTo>
                <a:lnTo>
                  <a:pt x="4296105" y="431825"/>
                </a:lnTo>
                <a:lnTo>
                  <a:pt x="4314101" y="471754"/>
                </a:lnTo>
                <a:lnTo>
                  <a:pt x="4341088" y="507441"/>
                </a:lnTo>
                <a:lnTo>
                  <a:pt x="4375455" y="536168"/>
                </a:lnTo>
                <a:lnTo>
                  <a:pt x="4414456" y="556145"/>
                </a:lnTo>
                <a:lnTo>
                  <a:pt x="4456468" y="567067"/>
                </a:lnTo>
                <a:lnTo>
                  <a:pt x="4499813" y="568617"/>
                </a:lnTo>
                <a:lnTo>
                  <a:pt x="4542879" y="560489"/>
                </a:lnTo>
                <a:lnTo>
                  <a:pt x="4584014" y="542366"/>
                </a:lnTo>
                <a:lnTo>
                  <a:pt x="4595571" y="536905"/>
                </a:lnTo>
                <a:lnTo>
                  <a:pt x="4605299" y="535724"/>
                </a:lnTo>
                <a:lnTo>
                  <a:pt x="4614253" y="539153"/>
                </a:lnTo>
                <a:lnTo>
                  <a:pt x="4623460" y="547535"/>
                </a:lnTo>
                <a:lnTo>
                  <a:pt x="4638306" y="563524"/>
                </a:lnTo>
                <a:lnTo>
                  <a:pt x="4653737" y="579005"/>
                </a:lnTo>
                <a:lnTo>
                  <a:pt x="4669371" y="594309"/>
                </a:lnTo>
                <a:lnTo>
                  <a:pt x="4684827" y="609765"/>
                </a:lnTo>
                <a:lnTo>
                  <a:pt x="4695685" y="619366"/>
                </a:lnTo>
                <a:lnTo>
                  <a:pt x="4707115" y="625068"/>
                </a:lnTo>
                <a:lnTo>
                  <a:pt x="4719409" y="625068"/>
                </a:lnTo>
                <a:lnTo>
                  <a:pt x="4732553" y="617715"/>
                </a:lnTo>
                <a:lnTo>
                  <a:pt x="4739995" y="607822"/>
                </a:lnTo>
                <a:lnTo>
                  <a:pt x="4741291" y="596303"/>
                </a:lnTo>
                <a:close/>
              </a:path>
              <a:path w="4970145" h="797560">
                <a:moveTo>
                  <a:pt x="4970107" y="387794"/>
                </a:moveTo>
                <a:lnTo>
                  <a:pt x="4965687" y="338137"/>
                </a:lnTo>
                <a:lnTo>
                  <a:pt x="4965585" y="337718"/>
                </a:lnTo>
                <a:lnTo>
                  <a:pt x="4954638" y="289356"/>
                </a:lnTo>
                <a:lnTo>
                  <a:pt x="4936769" y="242163"/>
                </a:lnTo>
                <a:lnTo>
                  <a:pt x="4912995" y="196723"/>
                </a:lnTo>
                <a:lnTo>
                  <a:pt x="4912995" y="383374"/>
                </a:lnTo>
                <a:lnTo>
                  <a:pt x="4912906" y="387794"/>
                </a:lnTo>
                <a:lnTo>
                  <a:pt x="4912157" y="428434"/>
                </a:lnTo>
                <a:lnTo>
                  <a:pt x="4905210" y="472389"/>
                </a:lnTo>
                <a:lnTo>
                  <a:pt x="4892573" y="514718"/>
                </a:lnTo>
                <a:lnTo>
                  <a:pt x="4874653" y="554926"/>
                </a:lnTo>
                <a:lnTo>
                  <a:pt x="4851832" y="592505"/>
                </a:lnTo>
                <a:lnTo>
                  <a:pt x="4824514" y="626935"/>
                </a:lnTo>
                <a:lnTo>
                  <a:pt x="4793119" y="657707"/>
                </a:lnTo>
                <a:lnTo>
                  <a:pt x="4758042" y="684339"/>
                </a:lnTo>
                <a:lnTo>
                  <a:pt x="4719675" y="706285"/>
                </a:lnTo>
                <a:lnTo>
                  <a:pt x="4678438" y="723074"/>
                </a:lnTo>
                <a:lnTo>
                  <a:pt x="4634738" y="734161"/>
                </a:lnTo>
                <a:lnTo>
                  <a:pt x="4588954" y="739063"/>
                </a:lnTo>
                <a:lnTo>
                  <a:pt x="4575200" y="739406"/>
                </a:lnTo>
                <a:lnTo>
                  <a:pt x="407136" y="739406"/>
                </a:lnTo>
                <a:lnTo>
                  <a:pt x="355612" y="735965"/>
                </a:lnTo>
                <a:lnTo>
                  <a:pt x="305346" y="725601"/>
                </a:lnTo>
                <a:lnTo>
                  <a:pt x="258254" y="708799"/>
                </a:lnTo>
                <a:lnTo>
                  <a:pt x="214833" y="685914"/>
                </a:lnTo>
                <a:lnTo>
                  <a:pt x="175602" y="657339"/>
                </a:lnTo>
                <a:lnTo>
                  <a:pt x="141046" y="623443"/>
                </a:lnTo>
                <a:lnTo>
                  <a:pt x="111671" y="584606"/>
                </a:lnTo>
                <a:lnTo>
                  <a:pt x="87998" y="541185"/>
                </a:lnTo>
                <a:lnTo>
                  <a:pt x="70510" y="493572"/>
                </a:lnTo>
                <a:lnTo>
                  <a:pt x="60426" y="446849"/>
                </a:lnTo>
                <a:lnTo>
                  <a:pt x="56870" y="400672"/>
                </a:lnTo>
                <a:lnTo>
                  <a:pt x="59486" y="355511"/>
                </a:lnTo>
                <a:lnTo>
                  <a:pt x="59524" y="355346"/>
                </a:lnTo>
                <a:lnTo>
                  <a:pt x="67945" y="311835"/>
                </a:lnTo>
                <a:lnTo>
                  <a:pt x="81902" y="270090"/>
                </a:lnTo>
                <a:lnTo>
                  <a:pt x="101015" y="230746"/>
                </a:lnTo>
                <a:lnTo>
                  <a:pt x="124929" y="194284"/>
                </a:lnTo>
                <a:lnTo>
                  <a:pt x="153327" y="161137"/>
                </a:lnTo>
                <a:lnTo>
                  <a:pt x="185864" y="131787"/>
                </a:lnTo>
                <a:lnTo>
                  <a:pt x="222186" y="106705"/>
                </a:lnTo>
                <a:lnTo>
                  <a:pt x="261950" y="86334"/>
                </a:lnTo>
                <a:lnTo>
                  <a:pt x="304825" y="71132"/>
                </a:lnTo>
                <a:lnTo>
                  <a:pt x="350481" y="61595"/>
                </a:lnTo>
                <a:lnTo>
                  <a:pt x="404558" y="57721"/>
                </a:lnTo>
                <a:lnTo>
                  <a:pt x="4565739" y="57721"/>
                </a:lnTo>
                <a:lnTo>
                  <a:pt x="4618736" y="61391"/>
                </a:lnTo>
                <a:lnTo>
                  <a:pt x="4665675" y="71132"/>
                </a:lnTo>
                <a:lnTo>
                  <a:pt x="4665865" y="71132"/>
                </a:lnTo>
                <a:lnTo>
                  <a:pt x="4710684" y="87134"/>
                </a:lnTo>
                <a:lnTo>
                  <a:pt x="4751933" y="108712"/>
                </a:lnTo>
                <a:lnTo>
                  <a:pt x="4789475" y="135636"/>
                </a:lnTo>
                <a:lnTo>
                  <a:pt x="4822914" y="167525"/>
                </a:lnTo>
                <a:lnTo>
                  <a:pt x="4851819" y="204038"/>
                </a:lnTo>
                <a:lnTo>
                  <a:pt x="4875809" y="244817"/>
                </a:lnTo>
                <a:lnTo>
                  <a:pt x="4894440" y="289496"/>
                </a:lnTo>
                <a:lnTo>
                  <a:pt x="4907318" y="337718"/>
                </a:lnTo>
                <a:lnTo>
                  <a:pt x="4907369" y="338137"/>
                </a:lnTo>
                <a:lnTo>
                  <a:pt x="4912995" y="383374"/>
                </a:lnTo>
                <a:lnTo>
                  <a:pt x="4912995" y="196723"/>
                </a:lnTo>
                <a:lnTo>
                  <a:pt x="4885474" y="155117"/>
                </a:lnTo>
                <a:lnTo>
                  <a:pt x="4855032" y="118872"/>
                </a:lnTo>
                <a:lnTo>
                  <a:pt x="4821428" y="87452"/>
                </a:lnTo>
                <a:lnTo>
                  <a:pt x="4784725" y="60871"/>
                </a:lnTo>
                <a:lnTo>
                  <a:pt x="4744936" y="39116"/>
                </a:lnTo>
                <a:lnTo>
                  <a:pt x="4702124" y="22186"/>
                </a:lnTo>
                <a:lnTo>
                  <a:pt x="4656315" y="10083"/>
                </a:lnTo>
                <a:lnTo>
                  <a:pt x="4607534" y="2794"/>
                </a:lnTo>
                <a:lnTo>
                  <a:pt x="4549102" y="0"/>
                </a:lnTo>
                <a:lnTo>
                  <a:pt x="394881" y="0"/>
                </a:lnTo>
                <a:lnTo>
                  <a:pt x="345122" y="4686"/>
                </a:lnTo>
                <a:lnTo>
                  <a:pt x="300164" y="14058"/>
                </a:lnTo>
                <a:lnTo>
                  <a:pt x="256933" y="28181"/>
                </a:lnTo>
                <a:lnTo>
                  <a:pt x="215785" y="46812"/>
                </a:lnTo>
                <a:lnTo>
                  <a:pt x="177114" y="69697"/>
                </a:lnTo>
                <a:lnTo>
                  <a:pt x="141274" y="96570"/>
                </a:lnTo>
                <a:lnTo>
                  <a:pt x="108623" y="127177"/>
                </a:lnTo>
                <a:lnTo>
                  <a:pt x="79540" y="161277"/>
                </a:lnTo>
                <a:lnTo>
                  <a:pt x="54381" y="198615"/>
                </a:lnTo>
                <a:lnTo>
                  <a:pt x="33515" y="238937"/>
                </a:lnTo>
                <a:lnTo>
                  <a:pt x="17310" y="281990"/>
                </a:lnTo>
                <a:lnTo>
                  <a:pt x="6121" y="327507"/>
                </a:lnTo>
                <a:lnTo>
                  <a:pt x="0" y="405015"/>
                </a:lnTo>
                <a:lnTo>
                  <a:pt x="4597" y="455714"/>
                </a:lnTo>
                <a:lnTo>
                  <a:pt x="15582" y="505383"/>
                </a:lnTo>
                <a:lnTo>
                  <a:pt x="32613" y="553364"/>
                </a:lnTo>
                <a:lnTo>
                  <a:pt x="55384" y="599008"/>
                </a:lnTo>
                <a:lnTo>
                  <a:pt x="83527" y="641680"/>
                </a:lnTo>
                <a:lnTo>
                  <a:pt x="116725" y="680707"/>
                </a:lnTo>
                <a:lnTo>
                  <a:pt x="151942" y="712698"/>
                </a:lnTo>
                <a:lnTo>
                  <a:pt x="190385" y="739254"/>
                </a:lnTo>
                <a:lnTo>
                  <a:pt x="231571" y="760552"/>
                </a:lnTo>
                <a:lnTo>
                  <a:pt x="274993" y="776795"/>
                </a:lnTo>
                <a:lnTo>
                  <a:pt x="320192" y="788174"/>
                </a:lnTo>
                <a:lnTo>
                  <a:pt x="366661" y="794880"/>
                </a:lnTo>
                <a:lnTo>
                  <a:pt x="411632" y="797001"/>
                </a:lnTo>
                <a:lnTo>
                  <a:pt x="4578312" y="797001"/>
                </a:lnTo>
                <a:lnTo>
                  <a:pt x="4625276" y="792505"/>
                </a:lnTo>
                <a:lnTo>
                  <a:pt x="4671301" y="782980"/>
                </a:lnTo>
                <a:lnTo>
                  <a:pt x="4715878" y="768502"/>
                </a:lnTo>
                <a:lnTo>
                  <a:pt x="4758474" y="749173"/>
                </a:lnTo>
                <a:lnTo>
                  <a:pt x="4798593" y="725119"/>
                </a:lnTo>
                <a:lnTo>
                  <a:pt x="4835690" y="696417"/>
                </a:lnTo>
                <a:lnTo>
                  <a:pt x="4869269" y="663181"/>
                </a:lnTo>
                <a:lnTo>
                  <a:pt x="4900193" y="623608"/>
                </a:lnTo>
                <a:lnTo>
                  <a:pt x="4925746" y="580529"/>
                </a:lnTo>
                <a:lnTo>
                  <a:pt x="4945723" y="534682"/>
                </a:lnTo>
                <a:lnTo>
                  <a:pt x="4959909" y="486791"/>
                </a:lnTo>
                <a:lnTo>
                  <a:pt x="4968113" y="437591"/>
                </a:lnTo>
                <a:lnTo>
                  <a:pt x="4970107" y="387794"/>
                </a:lnTo>
                <a:close/>
              </a:path>
            </a:pathLst>
          </a:custGeom>
          <a:solidFill>
            <a:srgbClr val="6079F4"/>
          </a:solidFill>
        </p:spPr>
        <p:txBody>
          <a:bodyPr wrap="square" lIns="0" tIns="0" rIns="0" bIns="0" rtlCol="0"/>
          <a:lstStyle/>
          <a:p>
            <a:endParaRPr sz="933"/>
          </a:p>
        </p:txBody>
      </p:sp>
      <p:pic>
        <p:nvPicPr>
          <p:cNvPr id="4" name="object 4"/>
          <p:cNvPicPr/>
          <p:nvPr/>
        </p:nvPicPr>
        <p:blipFill>
          <a:blip r:embed="rId2" cstate="print"/>
          <a:stretch>
            <a:fillRect/>
          </a:stretch>
        </p:blipFill>
        <p:spPr>
          <a:xfrm>
            <a:off x="1250036" y="1793573"/>
            <a:ext cx="8705849" cy="4432299"/>
          </a:xfrm>
          <a:prstGeom prst="rect">
            <a:avLst/>
          </a:prstGeom>
        </p:spPr>
      </p:pic>
      <p:grpSp>
        <p:nvGrpSpPr>
          <p:cNvPr id="5" name="object 5"/>
          <p:cNvGrpSpPr/>
          <p:nvPr/>
        </p:nvGrpSpPr>
        <p:grpSpPr>
          <a:xfrm>
            <a:off x="10308061" y="1720644"/>
            <a:ext cx="396240" cy="396240"/>
            <a:chOff x="15462091" y="2580966"/>
            <a:chExt cx="594360" cy="594360"/>
          </a:xfrm>
        </p:grpSpPr>
        <p:sp>
          <p:nvSpPr>
            <p:cNvPr id="6" name="object 6"/>
            <p:cNvSpPr/>
            <p:nvPr/>
          </p:nvSpPr>
          <p:spPr>
            <a:xfrm>
              <a:off x="15462091" y="2580966"/>
              <a:ext cx="594360" cy="594360"/>
            </a:xfrm>
            <a:custGeom>
              <a:avLst/>
              <a:gdLst/>
              <a:ahLst/>
              <a:cxnLst/>
              <a:rect l="l" t="t" r="r" b="b"/>
              <a:pathLst>
                <a:path w="594359" h="594360">
                  <a:moveTo>
                    <a:pt x="296955" y="593907"/>
                  </a:moveTo>
                  <a:lnTo>
                    <a:pt x="248787" y="590020"/>
                  </a:lnTo>
                  <a:lnTo>
                    <a:pt x="203094" y="578768"/>
                  </a:lnTo>
                  <a:lnTo>
                    <a:pt x="160487" y="560761"/>
                  </a:lnTo>
                  <a:lnTo>
                    <a:pt x="121577" y="536612"/>
                  </a:lnTo>
                  <a:lnTo>
                    <a:pt x="86976" y="506931"/>
                  </a:lnTo>
                  <a:lnTo>
                    <a:pt x="57295" y="472330"/>
                  </a:lnTo>
                  <a:lnTo>
                    <a:pt x="33145" y="433420"/>
                  </a:lnTo>
                  <a:lnTo>
                    <a:pt x="15139" y="390813"/>
                  </a:lnTo>
                  <a:lnTo>
                    <a:pt x="3886" y="345121"/>
                  </a:lnTo>
                  <a:lnTo>
                    <a:pt x="0" y="296953"/>
                  </a:lnTo>
                  <a:lnTo>
                    <a:pt x="3886" y="248786"/>
                  </a:lnTo>
                  <a:lnTo>
                    <a:pt x="15139" y="203093"/>
                  </a:lnTo>
                  <a:lnTo>
                    <a:pt x="33145" y="160486"/>
                  </a:lnTo>
                  <a:lnTo>
                    <a:pt x="57295" y="121576"/>
                  </a:lnTo>
                  <a:lnTo>
                    <a:pt x="86976" y="86975"/>
                  </a:lnTo>
                  <a:lnTo>
                    <a:pt x="121577" y="57294"/>
                  </a:lnTo>
                  <a:lnTo>
                    <a:pt x="160487" y="33145"/>
                  </a:lnTo>
                  <a:lnTo>
                    <a:pt x="203094" y="15138"/>
                  </a:lnTo>
                  <a:lnTo>
                    <a:pt x="248787" y="3886"/>
                  </a:lnTo>
                  <a:lnTo>
                    <a:pt x="296955" y="0"/>
                  </a:lnTo>
                  <a:lnTo>
                    <a:pt x="345122" y="3886"/>
                  </a:lnTo>
                  <a:lnTo>
                    <a:pt x="390815" y="15138"/>
                  </a:lnTo>
                  <a:lnTo>
                    <a:pt x="433422" y="33145"/>
                  </a:lnTo>
                  <a:lnTo>
                    <a:pt x="472332" y="57294"/>
                  </a:lnTo>
                  <a:lnTo>
                    <a:pt x="506932" y="86975"/>
                  </a:lnTo>
                  <a:lnTo>
                    <a:pt x="536613" y="121576"/>
                  </a:lnTo>
                  <a:lnTo>
                    <a:pt x="560763" y="160486"/>
                  </a:lnTo>
                  <a:lnTo>
                    <a:pt x="578769" y="203093"/>
                  </a:lnTo>
                  <a:lnTo>
                    <a:pt x="590021" y="248786"/>
                  </a:lnTo>
                  <a:lnTo>
                    <a:pt x="593908" y="296953"/>
                  </a:lnTo>
                  <a:lnTo>
                    <a:pt x="590021" y="345121"/>
                  </a:lnTo>
                  <a:lnTo>
                    <a:pt x="578769" y="390813"/>
                  </a:lnTo>
                  <a:lnTo>
                    <a:pt x="560763" y="433420"/>
                  </a:lnTo>
                  <a:lnTo>
                    <a:pt x="536613" y="472330"/>
                  </a:lnTo>
                  <a:lnTo>
                    <a:pt x="506932" y="506931"/>
                  </a:lnTo>
                  <a:lnTo>
                    <a:pt x="472332" y="536612"/>
                  </a:lnTo>
                  <a:lnTo>
                    <a:pt x="433422" y="560761"/>
                  </a:lnTo>
                  <a:lnTo>
                    <a:pt x="390815" y="578768"/>
                  </a:lnTo>
                  <a:lnTo>
                    <a:pt x="345122" y="590020"/>
                  </a:lnTo>
                  <a:lnTo>
                    <a:pt x="296955" y="593907"/>
                  </a:lnTo>
                  <a:close/>
                </a:path>
              </a:pathLst>
            </a:custGeom>
            <a:solidFill>
              <a:srgbClr val="6079F4"/>
            </a:solidFill>
          </p:spPr>
          <p:txBody>
            <a:bodyPr wrap="square" lIns="0" tIns="0" rIns="0" bIns="0" rtlCol="0"/>
            <a:lstStyle/>
            <a:p>
              <a:endParaRPr sz="933"/>
            </a:p>
          </p:txBody>
        </p:sp>
        <p:sp>
          <p:nvSpPr>
            <p:cNvPr id="7" name="object 7"/>
            <p:cNvSpPr/>
            <p:nvPr/>
          </p:nvSpPr>
          <p:spPr>
            <a:xfrm>
              <a:off x="15678217" y="2725613"/>
              <a:ext cx="117475" cy="303530"/>
            </a:xfrm>
            <a:custGeom>
              <a:avLst/>
              <a:gdLst/>
              <a:ahLst/>
              <a:cxnLst/>
              <a:rect l="l" t="t" r="r" b="b"/>
              <a:pathLst>
                <a:path w="117475" h="303530">
                  <a:moveTo>
                    <a:pt x="90439" y="303086"/>
                  </a:moveTo>
                  <a:lnTo>
                    <a:pt x="80954" y="301767"/>
                  </a:lnTo>
                  <a:lnTo>
                    <a:pt x="72679" y="297723"/>
                  </a:lnTo>
                  <a:lnTo>
                    <a:pt x="66826" y="290825"/>
                  </a:lnTo>
                  <a:lnTo>
                    <a:pt x="64606" y="280942"/>
                  </a:lnTo>
                  <a:lnTo>
                    <a:pt x="64606" y="94570"/>
                  </a:lnTo>
                  <a:lnTo>
                    <a:pt x="44769" y="120865"/>
                  </a:lnTo>
                  <a:lnTo>
                    <a:pt x="3423" y="119019"/>
                  </a:lnTo>
                  <a:lnTo>
                    <a:pt x="0" y="106636"/>
                  </a:lnTo>
                  <a:lnTo>
                    <a:pt x="3712" y="93647"/>
                  </a:lnTo>
                  <a:lnTo>
                    <a:pt x="65067" y="10148"/>
                  </a:lnTo>
                  <a:lnTo>
                    <a:pt x="88595" y="0"/>
                  </a:lnTo>
                  <a:lnTo>
                    <a:pt x="98904" y="1542"/>
                  </a:lnTo>
                  <a:lnTo>
                    <a:pt x="107757" y="6112"/>
                  </a:lnTo>
                  <a:lnTo>
                    <a:pt x="114215" y="13623"/>
                  </a:lnTo>
                  <a:lnTo>
                    <a:pt x="117341" y="23988"/>
                  </a:lnTo>
                  <a:lnTo>
                    <a:pt x="117341" y="280942"/>
                  </a:lnTo>
                  <a:lnTo>
                    <a:pt x="114244" y="290825"/>
                  </a:lnTo>
                  <a:lnTo>
                    <a:pt x="107988" y="297723"/>
                  </a:lnTo>
                  <a:lnTo>
                    <a:pt x="99682" y="301767"/>
                  </a:lnTo>
                  <a:lnTo>
                    <a:pt x="90439" y="303086"/>
                  </a:lnTo>
                  <a:close/>
                </a:path>
              </a:pathLst>
            </a:custGeom>
            <a:solidFill>
              <a:srgbClr val="FFFFFF"/>
            </a:solidFill>
          </p:spPr>
          <p:txBody>
            <a:bodyPr wrap="square" lIns="0" tIns="0" rIns="0" bIns="0" rtlCol="0"/>
            <a:lstStyle/>
            <a:p>
              <a:endParaRPr sz="933"/>
            </a:p>
          </p:txBody>
        </p:sp>
      </p:grpSp>
      <p:sp>
        <p:nvSpPr>
          <p:cNvPr id="8" name="object 8"/>
          <p:cNvSpPr/>
          <p:nvPr/>
        </p:nvSpPr>
        <p:spPr>
          <a:xfrm>
            <a:off x="7932533" y="2666839"/>
            <a:ext cx="2012527" cy="466090"/>
          </a:xfrm>
          <a:custGeom>
            <a:avLst/>
            <a:gdLst/>
            <a:ahLst/>
            <a:cxnLst/>
            <a:rect l="l" t="t" r="r" b="b"/>
            <a:pathLst>
              <a:path w="3018790" h="699135">
                <a:moveTo>
                  <a:pt x="3018745" y="61921"/>
                </a:moveTo>
                <a:lnTo>
                  <a:pt x="3014591" y="70880"/>
                </a:lnTo>
                <a:lnTo>
                  <a:pt x="2951460" y="152942"/>
                </a:lnTo>
                <a:lnTo>
                  <a:pt x="2945402" y="162801"/>
                </a:lnTo>
                <a:lnTo>
                  <a:pt x="2910941" y="184770"/>
                </a:lnTo>
                <a:lnTo>
                  <a:pt x="2837510" y="229092"/>
                </a:lnTo>
                <a:lnTo>
                  <a:pt x="2794434" y="253570"/>
                </a:lnTo>
                <a:lnTo>
                  <a:pt x="2750970" y="277206"/>
                </a:lnTo>
                <a:lnTo>
                  <a:pt x="2707116" y="299999"/>
                </a:lnTo>
                <a:lnTo>
                  <a:pt x="2662873" y="321950"/>
                </a:lnTo>
                <a:lnTo>
                  <a:pt x="2618240" y="343058"/>
                </a:lnTo>
                <a:lnTo>
                  <a:pt x="2573219" y="363324"/>
                </a:lnTo>
                <a:lnTo>
                  <a:pt x="2527808" y="382747"/>
                </a:lnTo>
                <a:lnTo>
                  <a:pt x="2482008" y="401327"/>
                </a:lnTo>
                <a:lnTo>
                  <a:pt x="2435819" y="419065"/>
                </a:lnTo>
                <a:lnTo>
                  <a:pt x="2389240" y="435960"/>
                </a:lnTo>
                <a:lnTo>
                  <a:pt x="2342273" y="452013"/>
                </a:lnTo>
                <a:lnTo>
                  <a:pt x="2295268" y="467161"/>
                </a:lnTo>
                <a:lnTo>
                  <a:pt x="2248078" y="481466"/>
                </a:lnTo>
                <a:lnTo>
                  <a:pt x="2200704" y="494929"/>
                </a:lnTo>
                <a:lnTo>
                  <a:pt x="2153145" y="507549"/>
                </a:lnTo>
                <a:lnTo>
                  <a:pt x="2105400" y="519327"/>
                </a:lnTo>
                <a:lnTo>
                  <a:pt x="2057471" y="530263"/>
                </a:lnTo>
                <a:lnTo>
                  <a:pt x="2009357" y="540356"/>
                </a:lnTo>
                <a:lnTo>
                  <a:pt x="1961059" y="549606"/>
                </a:lnTo>
                <a:lnTo>
                  <a:pt x="1912575" y="558014"/>
                </a:lnTo>
                <a:lnTo>
                  <a:pt x="1863907" y="565579"/>
                </a:lnTo>
                <a:lnTo>
                  <a:pt x="1815054" y="572302"/>
                </a:lnTo>
                <a:lnTo>
                  <a:pt x="1766016" y="578183"/>
                </a:lnTo>
                <a:lnTo>
                  <a:pt x="1716573" y="583291"/>
                </a:lnTo>
                <a:lnTo>
                  <a:pt x="1667124" y="587545"/>
                </a:lnTo>
                <a:lnTo>
                  <a:pt x="1617667" y="590946"/>
                </a:lnTo>
                <a:lnTo>
                  <a:pt x="1568202" y="593492"/>
                </a:lnTo>
                <a:lnTo>
                  <a:pt x="1518731" y="595185"/>
                </a:lnTo>
                <a:lnTo>
                  <a:pt x="1469251" y="596024"/>
                </a:lnTo>
                <a:lnTo>
                  <a:pt x="1419764" y="596009"/>
                </a:lnTo>
                <a:lnTo>
                  <a:pt x="1370270" y="595141"/>
                </a:lnTo>
                <a:lnTo>
                  <a:pt x="1320768" y="593418"/>
                </a:lnTo>
                <a:lnTo>
                  <a:pt x="1271259" y="590842"/>
                </a:lnTo>
                <a:lnTo>
                  <a:pt x="1221742" y="587412"/>
                </a:lnTo>
                <a:lnTo>
                  <a:pt x="1172218" y="583128"/>
                </a:lnTo>
                <a:lnTo>
                  <a:pt x="1123103" y="578055"/>
                </a:lnTo>
                <a:lnTo>
                  <a:pt x="1074160" y="572132"/>
                </a:lnTo>
                <a:lnTo>
                  <a:pt x="1025388" y="565359"/>
                </a:lnTo>
                <a:lnTo>
                  <a:pt x="976788" y="557736"/>
                </a:lnTo>
                <a:lnTo>
                  <a:pt x="928360" y="549264"/>
                </a:lnTo>
                <a:lnTo>
                  <a:pt x="880103" y="539941"/>
                </a:lnTo>
                <a:lnTo>
                  <a:pt x="832018" y="529769"/>
                </a:lnTo>
                <a:lnTo>
                  <a:pt x="784105" y="518747"/>
                </a:lnTo>
                <a:lnTo>
                  <a:pt x="736363" y="506875"/>
                </a:lnTo>
                <a:lnTo>
                  <a:pt x="688793" y="494154"/>
                </a:lnTo>
                <a:lnTo>
                  <a:pt x="641395" y="480582"/>
                </a:lnTo>
                <a:lnTo>
                  <a:pt x="594168" y="466161"/>
                </a:lnTo>
                <a:lnTo>
                  <a:pt x="543639" y="449649"/>
                </a:lnTo>
                <a:lnTo>
                  <a:pt x="493510" y="432153"/>
                </a:lnTo>
                <a:lnTo>
                  <a:pt x="443780" y="413673"/>
                </a:lnTo>
                <a:lnTo>
                  <a:pt x="394450" y="394209"/>
                </a:lnTo>
                <a:lnTo>
                  <a:pt x="345519" y="373761"/>
                </a:lnTo>
                <a:lnTo>
                  <a:pt x="296987" y="352329"/>
                </a:lnTo>
                <a:lnTo>
                  <a:pt x="248855" y="329914"/>
                </a:lnTo>
                <a:lnTo>
                  <a:pt x="201122" y="306514"/>
                </a:lnTo>
                <a:lnTo>
                  <a:pt x="225192" y="350315"/>
                </a:lnTo>
                <a:lnTo>
                  <a:pt x="248847" y="394325"/>
                </a:lnTo>
                <a:lnTo>
                  <a:pt x="272089" y="438544"/>
                </a:lnTo>
                <a:lnTo>
                  <a:pt x="315696" y="524206"/>
                </a:lnTo>
                <a:lnTo>
                  <a:pt x="336095" y="565619"/>
                </a:lnTo>
                <a:lnTo>
                  <a:pt x="356112" y="607212"/>
                </a:lnTo>
                <a:lnTo>
                  <a:pt x="375748" y="648984"/>
                </a:lnTo>
                <a:lnTo>
                  <a:pt x="398484" y="698563"/>
                </a:lnTo>
                <a:lnTo>
                  <a:pt x="388221" y="696976"/>
                </a:lnTo>
                <a:lnTo>
                  <a:pt x="384247" y="696509"/>
                </a:lnTo>
                <a:lnTo>
                  <a:pt x="346300" y="682534"/>
                </a:lnTo>
                <a:lnTo>
                  <a:pt x="312410" y="663811"/>
                </a:lnTo>
                <a:lnTo>
                  <a:pt x="278490" y="634914"/>
                </a:lnTo>
                <a:lnTo>
                  <a:pt x="251109" y="575667"/>
                </a:lnTo>
                <a:lnTo>
                  <a:pt x="223188" y="516904"/>
                </a:lnTo>
                <a:lnTo>
                  <a:pt x="202889" y="475426"/>
                </a:lnTo>
                <a:lnTo>
                  <a:pt x="182238" y="434136"/>
                </a:lnTo>
                <a:lnTo>
                  <a:pt x="161235" y="393035"/>
                </a:lnTo>
                <a:lnTo>
                  <a:pt x="139880" y="352122"/>
                </a:lnTo>
                <a:lnTo>
                  <a:pt x="98938" y="276063"/>
                </a:lnTo>
                <a:lnTo>
                  <a:pt x="63200" y="211926"/>
                </a:lnTo>
                <a:lnTo>
                  <a:pt x="19225" y="135855"/>
                </a:lnTo>
                <a:lnTo>
                  <a:pt x="0" y="103416"/>
                </a:lnTo>
                <a:lnTo>
                  <a:pt x="120" y="103259"/>
                </a:lnTo>
                <a:lnTo>
                  <a:pt x="12842" y="104692"/>
                </a:lnTo>
                <a:lnTo>
                  <a:pt x="35042" y="108408"/>
                </a:lnTo>
                <a:lnTo>
                  <a:pt x="55065" y="111227"/>
                </a:lnTo>
                <a:lnTo>
                  <a:pt x="75153" y="113525"/>
                </a:lnTo>
                <a:lnTo>
                  <a:pt x="95308" y="115303"/>
                </a:lnTo>
                <a:lnTo>
                  <a:pt x="128644" y="116788"/>
                </a:lnTo>
                <a:lnTo>
                  <a:pt x="161966" y="117044"/>
                </a:lnTo>
                <a:lnTo>
                  <a:pt x="164456" y="116971"/>
                </a:lnTo>
                <a:lnTo>
                  <a:pt x="253293" y="185253"/>
                </a:lnTo>
                <a:lnTo>
                  <a:pt x="300700" y="209235"/>
                </a:lnTo>
                <a:lnTo>
                  <a:pt x="348498" y="232232"/>
                </a:lnTo>
                <a:lnTo>
                  <a:pt x="396687" y="254244"/>
                </a:lnTo>
                <a:lnTo>
                  <a:pt x="445268" y="275272"/>
                </a:lnTo>
                <a:lnTo>
                  <a:pt x="494240" y="295315"/>
                </a:lnTo>
                <a:lnTo>
                  <a:pt x="543603" y="314374"/>
                </a:lnTo>
                <a:lnTo>
                  <a:pt x="593358" y="332448"/>
                </a:lnTo>
                <a:lnTo>
                  <a:pt x="643503" y="349538"/>
                </a:lnTo>
                <a:lnTo>
                  <a:pt x="694040" y="365643"/>
                </a:lnTo>
                <a:lnTo>
                  <a:pt x="744968" y="380763"/>
                </a:lnTo>
                <a:lnTo>
                  <a:pt x="792566" y="393947"/>
                </a:lnTo>
                <a:lnTo>
                  <a:pt x="840312" y="406282"/>
                </a:lnTo>
                <a:lnTo>
                  <a:pt x="888208" y="417767"/>
                </a:lnTo>
                <a:lnTo>
                  <a:pt x="936252" y="428403"/>
                </a:lnTo>
                <a:lnTo>
                  <a:pt x="984446" y="438188"/>
                </a:lnTo>
                <a:lnTo>
                  <a:pt x="1032789" y="447125"/>
                </a:lnTo>
                <a:lnTo>
                  <a:pt x="1081281" y="455211"/>
                </a:lnTo>
                <a:lnTo>
                  <a:pt x="1129921" y="462448"/>
                </a:lnTo>
                <a:lnTo>
                  <a:pt x="1178711" y="468835"/>
                </a:lnTo>
                <a:lnTo>
                  <a:pt x="1227650" y="474373"/>
                </a:lnTo>
                <a:lnTo>
                  <a:pt x="1276738" y="479061"/>
                </a:lnTo>
                <a:lnTo>
                  <a:pt x="1325975" y="482899"/>
                </a:lnTo>
                <a:lnTo>
                  <a:pt x="1375587" y="485941"/>
                </a:lnTo>
                <a:lnTo>
                  <a:pt x="1425170" y="488130"/>
                </a:lnTo>
                <a:lnTo>
                  <a:pt x="1474725" y="489466"/>
                </a:lnTo>
                <a:lnTo>
                  <a:pt x="1524250" y="489950"/>
                </a:lnTo>
                <a:lnTo>
                  <a:pt x="1573747" y="489580"/>
                </a:lnTo>
                <a:lnTo>
                  <a:pt x="1623215" y="488357"/>
                </a:lnTo>
                <a:lnTo>
                  <a:pt x="1672654" y="486282"/>
                </a:lnTo>
                <a:lnTo>
                  <a:pt x="1722065" y="483353"/>
                </a:lnTo>
                <a:lnTo>
                  <a:pt x="1771446" y="479572"/>
                </a:lnTo>
                <a:lnTo>
                  <a:pt x="1820799" y="474937"/>
                </a:lnTo>
                <a:lnTo>
                  <a:pt x="1870123" y="469449"/>
                </a:lnTo>
                <a:lnTo>
                  <a:pt x="1919418" y="463109"/>
                </a:lnTo>
                <a:lnTo>
                  <a:pt x="1968273" y="456001"/>
                </a:lnTo>
                <a:lnTo>
                  <a:pt x="2016920" y="448051"/>
                </a:lnTo>
                <a:lnTo>
                  <a:pt x="2065359" y="439258"/>
                </a:lnTo>
                <a:lnTo>
                  <a:pt x="2113590" y="429623"/>
                </a:lnTo>
                <a:lnTo>
                  <a:pt x="2161614" y="419146"/>
                </a:lnTo>
                <a:lnTo>
                  <a:pt x="2209430" y="407826"/>
                </a:lnTo>
                <a:lnTo>
                  <a:pt x="2257038" y="395664"/>
                </a:lnTo>
                <a:lnTo>
                  <a:pt x="2304439" y="382659"/>
                </a:lnTo>
                <a:lnTo>
                  <a:pt x="2351632" y="368812"/>
                </a:lnTo>
                <a:lnTo>
                  <a:pt x="2398617" y="354122"/>
                </a:lnTo>
                <a:lnTo>
                  <a:pt x="2445394" y="338590"/>
                </a:lnTo>
                <a:lnTo>
                  <a:pt x="2491964" y="322215"/>
                </a:lnTo>
                <a:lnTo>
                  <a:pt x="2538498" y="304910"/>
                </a:lnTo>
                <a:lnTo>
                  <a:pt x="2584616" y="286766"/>
                </a:lnTo>
                <a:lnTo>
                  <a:pt x="2630320" y="267785"/>
                </a:lnTo>
                <a:lnTo>
                  <a:pt x="2675608" y="247966"/>
                </a:lnTo>
                <a:lnTo>
                  <a:pt x="2720481" y="227310"/>
                </a:lnTo>
                <a:lnTo>
                  <a:pt x="2764938" y="205815"/>
                </a:lnTo>
                <a:lnTo>
                  <a:pt x="2808980" y="183483"/>
                </a:lnTo>
                <a:lnTo>
                  <a:pt x="2852607" y="160313"/>
                </a:lnTo>
                <a:lnTo>
                  <a:pt x="2895819" y="136305"/>
                </a:lnTo>
                <a:lnTo>
                  <a:pt x="2938616" y="111460"/>
                </a:lnTo>
                <a:lnTo>
                  <a:pt x="2980997" y="85776"/>
                </a:lnTo>
                <a:lnTo>
                  <a:pt x="3018745" y="61921"/>
                </a:lnTo>
                <a:close/>
              </a:path>
              <a:path w="3018790" h="699135">
                <a:moveTo>
                  <a:pt x="797017" y="42788"/>
                </a:moveTo>
                <a:lnTo>
                  <a:pt x="804815" y="49248"/>
                </a:lnTo>
                <a:lnTo>
                  <a:pt x="812161" y="56295"/>
                </a:lnTo>
                <a:lnTo>
                  <a:pt x="815684" y="60353"/>
                </a:lnTo>
                <a:lnTo>
                  <a:pt x="820579" y="66141"/>
                </a:lnTo>
                <a:lnTo>
                  <a:pt x="813235" y="68373"/>
                </a:lnTo>
                <a:lnTo>
                  <a:pt x="775657" y="80467"/>
                </a:lnTo>
                <a:lnTo>
                  <a:pt x="738007" y="92448"/>
                </a:lnTo>
                <a:lnTo>
                  <a:pt x="700262" y="104197"/>
                </a:lnTo>
                <a:lnTo>
                  <a:pt x="662395" y="115595"/>
                </a:lnTo>
                <a:lnTo>
                  <a:pt x="617653" y="128424"/>
                </a:lnTo>
                <a:lnTo>
                  <a:pt x="572660" y="140454"/>
                </a:lnTo>
                <a:lnTo>
                  <a:pt x="527408" y="151485"/>
                </a:lnTo>
                <a:lnTo>
                  <a:pt x="481891" y="161317"/>
                </a:lnTo>
                <a:lnTo>
                  <a:pt x="436101" y="169752"/>
                </a:lnTo>
                <a:lnTo>
                  <a:pt x="390030" y="176590"/>
                </a:lnTo>
                <a:lnTo>
                  <a:pt x="321809" y="183242"/>
                </a:lnTo>
                <a:lnTo>
                  <a:pt x="253293" y="185253"/>
                </a:lnTo>
                <a:lnTo>
                  <a:pt x="164456" y="116971"/>
                </a:lnTo>
                <a:lnTo>
                  <a:pt x="195275" y="116071"/>
                </a:lnTo>
                <a:lnTo>
                  <a:pt x="228570" y="113870"/>
                </a:lnTo>
                <a:lnTo>
                  <a:pt x="276996" y="108814"/>
                </a:lnTo>
                <a:lnTo>
                  <a:pt x="325092" y="101759"/>
                </a:lnTo>
                <a:lnTo>
                  <a:pt x="372941" y="92928"/>
                </a:lnTo>
                <a:lnTo>
                  <a:pt x="420623" y="82544"/>
                </a:lnTo>
                <a:lnTo>
                  <a:pt x="468223" y="70830"/>
                </a:lnTo>
                <a:lnTo>
                  <a:pt x="515667" y="58018"/>
                </a:lnTo>
                <a:lnTo>
                  <a:pt x="562862" y="44328"/>
                </a:lnTo>
                <a:lnTo>
                  <a:pt x="609860" y="29966"/>
                </a:lnTo>
                <a:lnTo>
                  <a:pt x="656714" y="15137"/>
                </a:lnTo>
                <a:lnTo>
                  <a:pt x="703478" y="46"/>
                </a:lnTo>
                <a:lnTo>
                  <a:pt x="709644" y="0"/>
                </a:lnTo>
                <a:lnTo>
                  <a:pt x="715609" y="1077"/>
                </a:lnTo>
                <a:lnTo>
                  <a:pt x="721370" y="3278"/>
                </a:lnTo>
                <a:lnTo>
                  <a:pt x="734238" y="7992"/>
                </a:lnTo>
                <a:lnTo>
                  <a:pt x="746083" y="13150"/>
                </a:lnTo>
                <a:lnTo>
                  <a:pt x="757670" y="18808"/>
                </a:lnTo>
                <a:lnTo>
                  <a:pt x="768999" y="24968"/>
                </a:lnTo>
                <a:lnTo>
                  <a:pt x="788768" y="36915"/>
                </a:lnTo>
                <a:lnTo>
                  <a:pt x="797017" y="42788"/>
                </a:lnTo>
                <a:close/>
              </a:path>
            </a:pathLst>
          </a:custGeom>
          <a:solidFill>
            <a:srgbClr val="FF0000"/>
          </a:solidFill>
        </p:spPr>
        <p:txBody>
          <a:bodyPr wrap="square" lIns="0" tIns="0" rIns="0" bIns="0" rtlCol="0"/>
          <a:lstStyle/>
          <a:p>
            <a:endParaRPr sz="933"/>
          </a:p>
        </p:txBody>
      </p:sp>
      <p:pic>
        <p:nvPicPr>
          <p:cNvPr id="9" name="object 9"/>
          <p:cNvPicPr/>
          <p:nvPr/>
        </p:nvPicPr>
        <p:blipFill>
          <a:blip r:embed="rId3" cstate="print"/>
          <a:stretch>
            <a:fillRect/>
          </a:stretch>
        </p:blipFill>
        <p:spPr>
          <a:xfrm>
            <a:off x="4989231" y="4058837"/>
            <a:ext cx="1664649" cy="679784"/>
          </a:xfrm>
          <a:prstGeom prst="rect">
            <a:avLst/>
          </a:prstGeom>
        </p:spPr>
      </p:pic>
      <p:pic>
        <p:nvPicPr>
          <p:cNvPr id="10" name="object 10"/>
          <p:cNvPicPr/>
          <p:nvPr/>
        </p:nvPicPr>
        <p:blipFill>
          <a:blip r:embed="rId4" cstate="print"/>
          <a:stretch>
            <a:fillRect/>
          </a:stretch>
        </p:blipFill>
        <p:spPr>
          <a:xfrm>
            <a:off x="6990136" y="2334801"/>
            <a:ext cx="952959" cy="318499"/>
          </a:xfrm>
          <a:prstGeom prst="rect">
            <a:avLst/>
          </a:prstGeom>
        </p:spPr>
      </p:pic>
      <p:sp>
        <p:nvSpPr>
          <p:cNvPr id="11" name="object 11"/>
          <p:cNvSpPr txBox="1">
            <a:spLocks noGrp="1"/>
          </p:cNvSpPr>
          <p:nvPr>
            <p:ph type="title"/>
          </p:nvPr>
        </p:nvSpPr>
        <p:spPr>
          <a:xfrm>
            <a:off x="1162340" y="293046"/>
            <a:ext cx="3225377" cy="472288"/>
          </a:xfrm>
          <a:prstGeom prst="rect">
            <a:avLst/>
          </a:prstGeom>
        </p:spPr>
        <p:txBody>
          <a:bodyPr spcFirstLastPara="1" vert="horz" wrap="square" lIns="0" tIns="8043" rIns="0" bIns="0" rtlCol="0" anchor="ctr" anchorCtr="0">
            <a:spAutoFit/>
          </a:bodyPr>
          <a:lstStyle/>
          <a:p>
            <a:pPr marL="8467">
              <a:lnSpc>
                <a:spcPct val="100000"/>
              </a:lnSpc>
              <a:spcBef>
                <a:spcPts val="63"/>
              </a:spcBef>
            </a:pPr>
            <a:r>
              <a:rPr sz="2933" spc="150" dirty="0"/>
              <a:t>LIBRARY</a:t>
            </a:r>
            <a:r>
              <a:rPr sz="2933" spc="113" dirty="0"/>
              <a:t> </a:t>
            </a:r>
            <a:r>
              <a:rPr sz="2933" spc="117" dirty="0"/>
              <a:t>PORTAL</a:t>
            </a:r>
            <a:endParaRPr sz="2933"/>
          </a:p>
        </p:txBody>
      </p:sp>
      <p:sp>
        <p:nvSpPr>
          <p:cNvPr id="12" name="object 12"/>
          <p:cNvSpPr txBox="1"/>
          <p:nvPr/>
        </p:nvSpPr>
        <p:spPr>
          <a:xfrm>
            <a:off x="1241569" y="1086531"/>
            <a:ext cx="3018790" cy="478763"/>
          </a:xfrm>
          <a:prstGeom prst="rect">
            <a:avLst/>
          </a:prstGeom>
        </p:spPr>
        <p:txBody>
          <a:bodyPr vert="horz" wrap="square" lIns="0" tIns="57573" rIns="0" bIns="0" rtlCol="0">
            <a:spAutoFit/>
          </a:bodyPr>
          <a:lstStyle/>
          <a:p>
            <a:pPr marL="27518">
              <a:spcBef>
                <a:spcPts val="453"/>
              </a:spcBef>
              <a:tabLst>
                <a:tab pos="499982" algn="l"/>
              </a:tabLst>
            </a:pPr>
            <a:r>
              <a:rPr sz="1200" b="1" spc="-13" dirty="0">
                <a:latin typeface="Trebuchet MS"/>
                <a:cs typeface="Trebuchet MS"/>
              </a:rPr>
              <a:t>UiTM</a:t>
            </a:r>
            <a:r>
              <a:rPr sz="1200" b="1" dirty="0">
                <a:latin typeface="Trebuchet MS"/>
                <a:cs typeface="Trebuchet MS"/>
              </a:rPr>
              <a:t>	Library</a:t>
            </a:r>
            <a:r>
              <a:rPr sz="1200" b="1" spc="197" dirty="0">
                <a:latin typeface="Trebuchet MS"/>
                <a:cs typeface="Trebuchet MS"/>
              </a:rPr>
              <a:t> </a:t>
            </a:r>
            <a:r>
              <a:rPr sz="1200" b="1" spc="-7" dirty="0">
                <a:latin typeface="Trebuchet MS"/>
                <a:cs typeface="Trebuchet MS"/>
              </a:rPr>
              <a:t>Portal</a:t>
            </a:r>
            <a:endParaRPr sz="1200">
              <a:latin typeface="Trebuchet MS"/>
              <a:cs typeface="Trebuchet MS"/>
            </a:endParaRPr>
          </a:p>
          <a:p>
            <a:pPr marL="8467">
              <a:spcBef>
                <a:spcPts val="390"/>
              </a:spcBef>
            </a:pPr>
            <a:r>
              <a:rPr sz="1200" dirty="0">
                <a:latin typeface="Lucida Sans Unicode"/>
                <a:cs typeface="Lucida Sans Unicode"/>
              </a:rPr>
              <a:t>Start</a:t>
            </a:r>
            <a:r>
              <a:rPr sz="1200" spc="76" dirty="0">
                <a:latin typeface="Lucida Sans Unicode"/>
                <a:cs typeface="Lucida Sans Unicode"/>
              </a:rPr>
              <a:t> </a:t>
            </a:r>
            <a:r>
              <a:rPr sz="1200" dirty="0">
                <a:latin typeface="Lucida Sans Unicode"/>
                <a:cs typeface="Lucida Sans Unicode"/>
              </a:rPr>
              <a:t>your</a:t>
            </a:r>
            <a:r>
              <a:rPr sz="1200" spc="80" dirty="0">
                <a:latin typeface="Lucida Sans Unicode"/>
                <a:cs typeface="Lucida Sans Unicode"/>
              </a:rPr>
              <a:t> </a:t>
            </a:r>
            <a:r>
              <a:rPr sz="1200" dirty="0">
                <a:latin typeface="Lucida Sans Unicode"/>
                <a:cs typeface="Lucida Sans Unicode"/>
              </a:rPr>
              <a:t>search</a:t>
            </a:r>
            <a:r>
              <a:rPr sz="1200" spc="80" dirty="0">
                <a:latin typeface="Lucida Sans Unicode"/>
                <a:cs typeface="Lucida Sans Unicode"/>
              </a:rPr>
              <a:t> </a:t>
            </a:r>
            <a:r>
              <a:rPr sz="1200" dirty="0">
                <a:latin typeface="Lucida Sans Unicode"/>
                <a:cs typeface="Lucida Sans Unicode"/>
              </a:rPr>
              <a:t>using</a:t>
            </a:r>
            <a:r>
              <a:rPr sz="1200" spc="76" dirty="0">
                <a:latin typeface="Lucida Sans Unicode"/>
                <a:cs typeface="Lucida Sans Unicode"/>
              </a:rPr>
              <a:t> </a:t>
            </a:r>
            <a:r>
              <a:rPr sz="1200" dirty="0">
                <a:latin typeface="Lucida Sans Unicode"/>
                <a:cs typeface="Lucida Sans Unicode"/>
              </a:rPr>
              <a:t>Library</a:t>
            </a:r>
            <a:r>
              <a:rPr sz="1200" spc="80" dirty="0">
                <a:latin typeface="Lucida Sans Unicode"/>
                <a:cs typeface="Lucida Sans Unicode"/>
              </a:rPr>
              <a:t> </a:t>
            </a:r>
            <a:r>
              <a:rPr sz="1200" dirty="0">
                <a:latin typeface="Lucida Sans Unicode"/>
                <a:cs typeface="Lucida Sans Unicode"/>
              </a:rPr>
              <a:t>Portal</a:t>
            </a:r>
            <a:r>
              <a:rPr sz="1200" spc="80" dirty="0">
                <a:latin typeface="Lucida Sans Unicode"/>
                <a:cs typeface="Lucida Sans Unicode"/>
              </a:rPr>
              <a:t> </a:t>
            </a:r>
            <a:r>
              <a:rPr sz="1200" spc="-17" dirty="0">
                <a:latin typeface="Lucida Sans Unicode"/>
                <a:cs typeface="Lucida Sans Unicode"/>
              </a:rPr>
              <a:t>at</a:t>
            </a:r>
            <a:endParaRPr sz="1200">
              <a:latin typeface="Lucida Sans Unicode"/>
              <a:cs typeface="Lucida Sans Unicode"/>
            </a:endParaRPr>
          </a:p>
        </p:txBody>
      </p:sp>
      <p:sp>
        <p:nvSpPr>
          <p:cNvPr id="13" name="object 13"/>
          <p:cNvSpPr txBox="1"/>
          <p:nvPr/>
        </p:nvSpPr>
        <p:spPr>
          <a:xfrm>
            <a:off x="4638223" y="1368020"/>
            <a:ext cx="2284307" cy="193216"/>
          </a:xfrm>
          <a:prstGeom prst="rect">
            <a:avLst/>
          </a:prstGeom>
        </p:spPr>
        <p:txBody>
          <a:bodyPr vert="horz" wrap="square" lIns="0" tIns="8467" rIns="0" bIns="0" rtlCol="0">
            <a:spAutoFit/>
          </a:bodyPr>
          <a:lstStyle/>
          <a:p>
            <a:pPr marL="8467">
              <a:spcBef>
                <a:spcPts val="67"/>
              </a:spcBef>
            </a:pPr>
            <a:r>
              <a:rPr sz="1200" spc="-33" dirty="0">
                <a:latin typeface="Lucida Sans Unicode"/>
                <a:cs typeface="Lucida Sans Unicode"/>
              </a:rPr>
              <a:t>https://library.uitm.edu.my/en/</a:t>
            </a:r>
            <a:endParaRPr sz="1200">
              <a:latin typeface="Lucida Sans Unicode"/>
              <a:cs typeface="Lucida Sans Unicode"/>
            </a:endParaRPr>
          </a:p>
        </p:txBody>
      </p:sp>
      <p:sp>
        <p:nvSpPr>
          <p:cNvPr id="14" name="object 14"/>
          <p:cNvSpPr txBox="1"/>
          <p:nvPr/>
        </p:nvSpPr>
        <p:spPr>
          <a:xfrm>
            <a:off x="10258833" y="2142699"/>
            <a:ext cx="1367367" cy="1028786"/>
          </a:xfrm>
          <a:prstGeom prst="rect">
            <a:avLst/>
          </a:prstGeom>
        </p:spPr>
        <p:txBody>
          <a:bodyPr vert="horz" wrap="square" lIns="0" tIns="8043" rIns="0" bIns="0" rtlCol="0">
            <a:spAutoFit/>
          </a:bodyPr>
          <a:lstStyle/>
          <a:p>
            <a:pPr marL="8467" marR="3387">
              <a:lnSpc>
                <a:spcPct val="117600"/>
              </a:lnSpc>
              <a:spcBef>
                <a:spcPts val="63"/>
              </a:spcBef>
            </a:pPr>
            <a:r>
              <a:rPr sz="1133" dirty="0">
                <a:latin typeface="Lucida Sans Unicode"/>
                <a:cs typeface="Lucida Sans Unicode"/>
              </a:rPr>
              <a:t>Visit</a:t>
            </a:r>
            <a:r>
              <a:rPr sz="1133" spc="80" dirty="0">
                <a:latin typeface="Lucida Sans Unicode"/>
                <a:cs typeface="Lucida Sans Unicode"/>
              </a:rPr>
              <a:t> </a:t>
            </a:r>
            <a:r>
              <a:rPr sz="1133" dirty="0">
                <a:latin typeface="Lucida Sans Unicode"/>
                <a:cs typeface="Lucida Sans Unicode"/>
              </a:rPr>
              <a:t>the</a:t>
            </a:r>
            <a:r>
              <a:rPr sz="1133" spc="83" dirty="0">
                <a:latin typeface="Lucida Sans Unicode"/>
                <a:cs typeface="Lucida Sans Unicode"/>
              </a:rPr>
              <a:t> </a:t>
            </a:r>
            <a:r>
              <a:rPr sz="1133" spc="-7" dirty="0">
                <a:latin typeface="Lucida Sans Unicode"/>
                <a:cs typeface="Lucida Sans Unicode"/>
              </a:rPr>
              <a:t>Library </a:t>
            </a:r>
            <a:r>
              <a:rPr sz="1133" dirty="0">
                <a:latin typeface="Lucida Sans Unicode"/>
                <a:cs typeface="Lucida Sans Unicode"/>
              </a:rPr>
              <a:t>Portal</a:t>
            </a:r>
            <a:r>
              <a:rPr sz="1133" spc="63" dirty="0">
                <a:latin typeface="Lucida Sans Unicode"/>
                <a:cs typeface="Lucida Sans Unicode"/>
              </a:rPr>
              <a:t> </a:t>
            </a:r>
            <a:r>
              <a:rPr sz="1133" dirty="0">
                <a:latin typeface="Lucida Sans Unicode"/>
                <a:cs typeface="Lucida Sans Unicode"/>
              </a:rPr>
              <a:t>and</a:t>
            </a:r>
            <a:r>
              <a:rPr sz="1133" spc="63" dirty="0">
                <a:latin typeface="Lucida Sans Unicode"/>
                <a:cs typeface="Lucida Sans Unicode"/>
              </a:rPr>
              <a:t> </a:t>
            </a:r>
            <a:r>
              <a:rPr sz="1133" dirty="0">
                <a:latin typeface="Lucida Sans Unicode"/>
                <a:cs typeface="Lucida Sans Unicode"/>
              </a:rPr>
              <a:t>Click</a:t>
            </a:r>
            <a:r>
              <a:rPr sz="1133" spc="63" dirty="0">
                <a:latin typeface="Lucida Sans Unicode"/>
                <a:cs typeface="Lucida Sans Unicode"/>
              </a:rPr>
              <a:t> </a:t>
            </a:r>
            <a:r>
              <a:rPr sz="1133" spc="-17" dirty="0">
                <a:latin typeface="Lucida Sans Unicode"/>
                <a:cs typeface="Lucida Sans Unicode"/>
              </a:rPr>
              <a:t>on </a:t>
            </a:r>
            <a:r>
              <a:rPr sz="1133" dirty="0">
                <a:latin typeface="Lucida Sans Unicode"/>
                <a:cs typeface="Lucida Sans Unicode"/>
              </a:rPr>
              <a:t>Learning</a:t>
            </a:r>
            <a:r>
              <a:rPr sz="1133" spc="90" dirty="0">
                <a:latin typeface="Lucida Sans Unicode"/>
                <a:cs typeface="Lucida Sans Unicode"/>
              </a:rPr>
              <a:t> </a:t>
            </a:r>
            <a:r>
              <a:rPr sz="1133" dirty="0">
                <a:latin typeface="Lucida Sans Unicode"/>
                <a:cs typeface="Lucida Sans Unicode"/>
              </a:rPr>
              <a:t>to</a:t>
            </a:r>
            <a:r>
              <a:rPr sz="1133" spc="93" dirty="0">
                <a:latin typeface="Lucida Sans Unicode"/>
                <a:cs typeface="Lucida Sans Unicode"/>
              </a:rPr>
              <a:t> </a:t>
            </a:r>
            <a:r>
              <a:rPr sz="1133" spc="-7" dirty="0">
                <a:latin typeface="Lucida Sans Unicode"/>
                <a:cs typeface="Lucida Sans Unicode"/>
              </a:rPr>
              <a:t>access </a:t>
            </a:r>
            <a:r>
              <a:rPr sz="1133" dirty="0">
                <a:latin typeface="Lucida Sans Unicode"/>
                <a:cs typeface="Lucida Sans Unicode"/>
              </a:rPr>
              <a:t>the</a:t>
            </a:r>
            <a:r>
              <a:rPr sz="1133" spc="97" dirty="0">
                <a:latin typeface="Lucida Sans Unicode"/>
                <a:cs typeface="Lucida Sans Unicode"/>
              </a:rPr>
              <a:t> </a:t>
            </a:r>
            <a:r>
              <a:rPr sz="1133" dirty="0">
                <a:latin typeface="Lucida Sans Unicode"/>
                <a:cs typeface="Lucida Sans Unicode"/>
              </a:rPr>
              <a:t>MyKM</a:t>
            </a:r>
            <a:r>
              <a:rPr sz="1133" spc="97" dirty="0">
                <a:latin typeface="Lucida Sans Unicode"/>
                <a:cs typeface="Lucida Sans Unicode"/>
              </a:rPr>
              <a:t> </a:t>
            </a:r>
            <a:r>
              <a:rPr sz="1133" spc="-7" dirty="0">
                <a:latin typeface="Lucida Sans Unicode"/>
                <a:cs typeface="Lucida Sans Unicode"/>
              </a:rPr>
              <a:t>Portal page.</a:t>
            </a:r>
            <a:endParaRPr sz="1133">
              <a:latin typeface="Lucida Sans Unicode"/>
              <a:cs typeface="Lucida Sans Unicode"/>
            </a:endParaRPr>
          </a:p>
        </p:txBody>
      </p:sp>
      <p:pic>
        <p:nvPicPr>
          <p:cNvPr id="15" name="object 15"/>
          <p:cNvPicPr/>
          <p:nvPr/>
        </p:nvPicPr>
        <p:blipFill>
          <a:blip r:embed="rId5" cstate="print"/>
          <a:stretch>
            <a:fillRect/>
          </a:stretch>
        </p:blipFill>
        <p:spPr>
          <a:xfrm>
            <a:off x="10816090" y="203198"/>
            <a:ext cx="1149349" cy="5778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5800" y="1528563"/>
            <a:ext cx="3053927" cy="4915747"/>
            <a:chOff x="1028700" y="2292844"/>
            <a:chExt cx="4580890" cy="7373620"/>
          </a:xfrm>
        </p:grpSpPr>
        <p:pic>
          <p:nvPicPr>
            <p:cNvPr id="3" name="object 3"/>
            <p:cNvPicPr/>
            <p:nvPr/>
          </p:nvPicPr>
          <p:blipFill>
            <a:blip r:embed="rId2" cstate="print"/>
            <a:stretch>
              <a:fillRect/>
            </a:stretch>
          </p:blipFill>
          <p:spPr>
            <a:xfrm>
              <a:off x="1028700" y="2292844"/>
              <a:ext cx="4219574" cy="7373126"/>
            </a:xfrm>
            <a:prstGeom prst="rect">
              <a:avLst/>
            </a:prstGeom>
          </p:spPr>
        </p:pic>
        <p:pic>
          <p:nvPicPr>
            <p:cNvPr id="4" name="object 4"/>
            <p:cNvPicPr/>
            <p:nvPr/>
          </p:nvPicPr>
          <p:blipFill>
            <a:blip r:embed="rId3" cstate="print"/>
            <a:stretch>
              <a:fillRect/>
            </a:stretch>
          </p:blipFill>
          <p:spPr>
            <a:xfrm>
              <a:off x="1593700" y="7316657"/>
              <a:ext cx="2438706" cy="825253"/>
            </a:xfrm>
            <a:prstGeom prst="rect">
              <a:avLst/>
            </a:prstGeom>
          </p:spPr>
        </p:pic>
        <p:sp>
          <p:nvSpPr>
            <p:cNvPr id="5" name="object 5"/>
            <p:cNvSpPr/>
            <p:nvPr/>
          </p:nvSpPr>
          <p:spPr>
            <a:xfrm>
              <a:off x="4286877" y="7243261"/>
              <a:ext cx="1322705" cy="697230"/>
            </a:xfrm>
            <a:custGeom>
              <a:avLst/>
              <a:gdLst/>
              <a:ahLst/>
              <a:cxnLst/>
              <a:rect l="l" t="t" r="r" b="b"/>
              <a:pathLst>
                <a:path w="1322704" h="697229">
                  <a:moveTo>
                    <a:pt x="1322524" y="0"/>
                  </a:moveTo>
                  <a:lnTo>
                    <a:pt x="1321092" y="1842"/>
                  </a:lnTo>
                  <a:lnTo>
                    <a:pt x="1320640" y="6446"/>
                  </a:lnTo>
                  <a:lnTo>
                    <a:pt x="1305567" y="52578"/>
                  </a:lnTo>
                  <a:lnTo>
                    <a:pt x="1304522" y="57912"/>
                  </a:lnTo>
                  <a:lnTo>
                    <a:pt x="1303067" y="59636"/>
                  </a:lnTo>
                  <a:lnTo>
                    <a:pt x="1297891" y="66329"/>
                  </a:lnTo>
                  <a:lnTo>
                    <a:pt x="1245925" y="128587"/>
                  </a:lnTo>
                  <a:lnTo>
                    <a:pt x="1208027" y="169182"/>
                  </a:lnTo>
                  <a:lnTo>
                    <a:pt x="1168393" y="207987"/>
                  </a:lnTo>
                  <a:lnTo>
                    <a:pt x="1127023" y="245001"/>
                  </a:lnTo>
                  <a:lnTo>
                    <a:pt x="1083916" y="280226"/>
                  </a:lnTo>
                  <a:lnTo>
                    <a:pt x="1039572" y="313408"/>
                  </a:lnTo>
                  <a:lnTo>
                    <a:pt x="994009" y="344615"/>
                  </a:lnTo>
                  <a:lnTo>
                    <a:pt x="947228" y="373848"/>
                  </a:lnTo>
                  <a:lnTo>
                    <a:pt x="899228" y="401105"/>
                  </a:lnTo>
                  <a:lnTo>
                    <a:pt x="850010" y="426388"/>
                  </a:lnTo>
                  <a:lnTo>
                    <a:pt x="799496" y="449798"/>
                  </a:lnTo>
                  <a:lnTo>
                    <a:pt x="748203" y="471044"/>
                  </a:lnTo>
                  <a:lnTo>
                    <a:pt x="696130" y="490126"/>
                  </a:lnTo>
                  <a:lnTo>
                    <a:pt x="643278" y="507044"/>
                  </a:lnTo>
                  <a:lnTo>
                    <a:pt x="589646" y="521798"/>
                  </a:lnTo>
                  <a:lnTo>
                    <a:pt x="535833" y="534255"/>
                  </a:lnTo>
                  <a:lnTo>
                    <a:pt x="481697" y="544397"/>
                  </a:lnTo>
                  <a:lnTo>
                    <a:pt x="427239" y="552222"/>
                  </a:lnTo>
                  <a:lnTo>
                    <a:pt x="372459" y="557732"/>
                  </a:lnTo>
                  <a:lnTo>
                    <a:pt x="317356" y="560926"/>
                  </a:lnTo>
                  <a:lnTo>
                    <a:pt x="267832" y="561719"/>
                  </a:lnTo>
                  <a:lnTo>
                    <a:pt x="218402" y="560523"/>
                  </a:lnTo>
                  <a:lnTo>
                    <a:pt x="169066" y="557340"/>
                  </a:lnTo>
                  <a:lnTo>
                    <a:pt x="119824" y="552169"/>
                  </a:lnTo>
                  <a:lnTo>
                    <a:pt x="137182" y="567723"/>
                  </a:lnTo>
                  <a:lnTo>
                    <a:pt x="171448" y="599303"/>
                  </a:lnTo>
                  <a:lnTo>
                    <a:pt x="207728" y="634022"/>
                  </a:lnTo>
                  <a:lnTo>
                    <a:pt x="245813" y="672061"/>
                  </a:lnTo>
                  <a:lnTo>
                    <a:pt x="267239" y="694227"/>
                  </a:lnTo>
                  <a:lnTo>
                    <a:pt x="262480" y="695138"/>
                  </a:lnTo>
                  <a:lnTo>
                    <a:pt x="254680" y="696926"/>
                  </a:lnTo>
                  <a:lnTo>
                    <a:pt x="247854" y="695930"/>
                  </a:lnTo>
                  <a:lnTo>
                    <a:pt x="233801" y="694567"/>
                  </a:lnTo>
                  <a:lnTo>
                    <a:pt x="225924" y="693082"/>
                  </a:lnTo>
                  <a:lnTo>
                    <a:pt x="214446" y="689803"/>
                  </a:lnTo>
                  <a:lnTo>
                    <a:pt x="207564" y="688239"/>
                  </a:lnTo>
                  <a:lnTo>
                    <a:pt x="204628" y="684972"/>
                  </a:lnTo>
                  <a:lnTo>
                    <a:pt x="172763" y="652306"/>
                  </a:lnTo>
                  <a:lnTo>
                    <a:pt x="142865" y="622688"/>
                  </a:lnTo>
                  <a:lnTo>
                    <a:pt x="103886" y="585578"/>
                  </a:lnTo>
                  <a:lnTo>
                    <a:pt x="70179" y="554772"/>
                  </a:lnTo>
                  <a:lnTo>
                    <a:pt x="34222" y="523123"/>
                  </a:lnTo>
                  <a:lnTo>
                    <a:pt x="2988" y="496630"/>
                  </a:lnTo>
                  <a:lnTo>
                    <a:pt x="0" y="494071"/>
                  </a:lnTo>
                  <a:lnTo>
                    <a:pt x="5818" y="492648"/>
                  </a:lnTo>
                  <a:lnTo>
                    <a:pt x="16156" y="490803"/>
                  </a:lnTo>
                  <a:lnTo>
                    <a:pt x="25396" y="488904"/>
                  </a:lnTo>
                  <a:lnTo>
                    <a:pt x="73307" y="474688"/>
                  </a:lnTo>
                  <a:lnTo>
                    <a:pt x="127675" y="450403"/>
                  </a:lnTo>
                  <a:lnTo>
                    <a:pt x="176904" y="421925"/>
                  </a:lnTo>
                  <a:lnTo>
                    <a:pt x="224404" y="389769"/>
                  </a:lnTo>
                  <a:lnTo>
                    <a:pt x="270551" y="355520"/>
                  </a:lnTo>
                  <a:lnTo>
                    <a:pt x="293351" y="338029"/>
                  </a:lnTo>
                  <a:lnTo>
                    <a:pt x="296056" y="337040"/>
                  </a:lnTo>
                  <a:lnTo>
                    <a:pt x="298845" y="336579"/>
                  </a:lnTo>
                  <a:lnTo>
                    <a:pt x="301719" y="336646"/>
                  </a:lnTo>
                  <a:lnTo>
                    <a:pt x="308107" y="336707"/>
                  </a:lnTo>
                  <a:lnTo>
                    <a:pt x="316140" y="337088"/>
                  </a:lnTo>
                  <a:lnTo>
                    <a:pt x="324076" y="338167"/>
                  </a:lnTo>
                  <a:lnTo>
                    <a:pt x="331916" y="339944"/>
                  </a:lnTo>
                  <a:lnTo>
                    <a:pt x="338179" y="341014"/>
                  </a:lnTo>
                  <a:lnTo>
                    <a:pt x="344155" y="342964"/>
                  </a:lnTo>
                  <a:lnTo>
                    <a:pt x="349843" y="345793"/>
                  </a:lnTo>
                  <a:lnTo>
                    <a:pt x="355068" y="348817"/>
                  </a:lnTo>
                  <a:lnTo>
                    <a:pt x="352183" y="350955"/>
                  </a:lnTo>
                  <a:lnTo>
                    <a:pt x="337528" y="362193"/>
                  </a:lnTo>
                  <a:lnTo>
                    <a:pt x="293152" y="395480"/>
                  </a:lnTo>
                  <a:lnTo>
                    <a:pt x="239340" y="432514"/>
                  </a:lnTo>
                  <a:lnTo>
                    <a:pt x="182808" y="465164"/>
                  </a:lnTo>
                  <a:lnTo>
                    <a:pt x="139032" y="484884"/>
                  </a:lnTo>
                  <a:lnTo>
                    <a:pt x="124016" y="490456"/>
                  </a:lnTo>
                  <a:lnTo>
                    <a:pt x="173148" y="496244"/>
                  </a:lnTo>
                  <a:lnTo>
                    <a:pt x="222359" y="500048"/>
                  </a:lnTo>
                  <a:lnTo>
                    <a:pt x="271649" y="501868"/>
                  </a:lnTo>
                  <a:lnTo>
                    <a:pt x="321018" y="501704"/>
                  </a:lnTo>
                  <a:lnTo>
                    <a:pt x="370467" y="499557"/>
                  </a:lnTo>
                  <a:lnTo>
                    <a:pt x="425485" y="494919"/>
                  </a:lnTo>
                  <a:lnTo>
                    <a:pt x="480124" y="487986"/>
                  </a:lnTo>
                  <a:lnTo>
                    <a:pt x="534383" y="478759"/>
                  </a:lnTo>
                  <a:lnTo>
                    <a:pt x="588263" y="467236"/>
                  </a:lnTo>
                  <a:lnTo>
                    <a:pt x="641764" y="453419"/>
                  </a:lnTo>
                  <a:lnTo>
                    <a:pt x="695012" y="437322"/>
                  </a:lnTo>
                  <a:lnTo>
                    <a:pt x="747427" y="419084"/>
                  </a:lnTo>
                  <a:lnTo>
                    <a:pt x="799010" y="398702"/>
                  </a:lnTo>
                  <a:lnTo>
                    <a:pt x="849760" y="376179"/>
                  </a:lnTo>
                  <a:lnTo>
                    <a:pt x="899677" y="351512"/>
                  </a:lnTo>
                  <a:lnTo>
                    <a:pt x="948229" y="325004"/>
                  </a:lnTo>
                  <a:lnTo>
                    <a:pt x="995505" y="296543"/>
                  </a:lnTo>
                  <a:lnTo>
                    <a:pt x="1041504" y="266127"/>
                  </a:lnTo>
                  <a:lnTo>
                    <a:pt x="1086227" y="233757"/>
                  </a:lnTo>
                  <a:lnTo>
                    <a:pt x="1129673" y="199434"/>
                  </a:lnTo>
                  <a:lnTo>
                    <a:pt x="1171839" y="163056"/>
                  </a:lnTo>
                  <a:lnTo>
                    <a:pt x="1212207" y="124923"/>
                  </a:lnTo>
                  <a:lnTo>
                    <a:pt x="1250778" y="85037"/>
                  </a:lnTo>
                  <a:lnTo>
                    <a:pt x="1287550" y="43396"/>
                  </a:lnTo>
                  <a:lnTo>
                    <a:pt x="1322524" y="0"/>
                  </a:lnTo>
                  <a:close/>
                </a:path>
              </a:pathLst>
            </a:custGeom>
            <a:solidFill>
              <a:srgbClr val="FF0000"/>
            </a:solidFill>
          </p:spPr>
          <p:txBody>
            <a:bodyPr wrap="square" lIns="0" tIns="0" rIns="0" bIns="0" rtlCol="0"/>
            <a:lstStyle/>
            <a:p>
              <a:endParaRPr sz="933"/>
            </a:p>
          </p:txBody>
        </p:sp>
      </p:grpSp>
      <p:grpSp>
        <p:nvGrpSpPr>
          <p:cNvPr id="9" name="object 9"/>
          <p:cNvGrpSpPr/>
          <p:nvPr/>
        </p:nvGrpSpPr>
        <p:grpSpPr>
          <a:xfrm>
            <a:off x="3977051" y="4078004"/>
            <a:ext cx="381000" cy="381000"/>
            <a:chOff x="5965577" y="6117006"/>
            <a:chExt cx="571500" cy="571500"/>
          </a:xfrm>
        </p:grpSpPr>
        <p:sp>
          <p:nvSpPr>
            <p:cNvPr id="10" name="object 10"/>
            <p:cNvSpPr/>
            <p:nvPr/>
          </p:nvSpPr>
          <p:spPr>
            <a:xfrm>
              <a:off x="5965577" y="6117006"/>
              <a:ext cx="571500" cy="571500"/>
            </a:xfrm>
            <a:custGeom>
              <a:avLst/>
              <a:gdLst/>
              <a:ahLst/>
              <a:cxnLst/>
              <a:rect l="l" t="t" r="r" b="b"/>
              <a:pathLst>
                <a:path w="571500" h="571500">
                  <a:moveTo>
                    <a:pt x="338194" y="571500"/>
                  </a:moveTo>
                  <a:lnTo>
                    <a:pt x="237919" y="571500"/>
                  </a:lnTo>
                  <a:lnTo>
                    <a:pt x="197018" y="561425"/>
                  </a:lnTo>
                  <a:lnTo>
                    <a:pt x="155689" y="543956"/>
                  </a:lnTo>
                  <a:lnTo>
                    <a:pt x="117944" y="520527"/>
                  </a:lnTo>
                  <a:lnTo>
                    <a:pt x="84379" y="491734"/>
                  </a:lnTo>
                  <a:lnTo>
                    <a:pt x="55585" y="458168"/>
                  </a:lnTo>
                  <a:lnTo>
                    <a:pt x="32157" y="420424"/>
                  </a:lnTo>
                  <a:lnTo>
                    <a:pt x="14687" y="379095"/>
                  </a:lnTo>
                  <a:lnTo>
                    <a:pt x="3770" y="334774"/>
                  </a:lnTo>
                  <a:lnTo>
                    <a:pt x="0" y="288056"/>
                  </a:lnTo>
                  <a:lnTo>
                    <a:pt x="3770" y="241338"/>
                  </a:lnTo>
                  <a:lnTo>
                    <a:pt x="14687" y="197018"/>
                  </a:lnTo>
                  <a:lnTo>
                    <a:pt x="32157" y="155689"/>
                  </a:lnTo>
                  <a:lnTo>
                    <a:pt x="55585" y="117944"/>
                  </a:lnTo>
                  <a:lnTo>
                    <a:pt x="84379" y="84379"/>
                  </a:lnTo>
                  <a:lnTo>
                    <a:pt x="117945" y="55585"/>
                  </a:lnTo>
                  <a:lnTo>
                    <a:pt x="155689" y="32157"/>
                  </a:lnTo>
                  <a:lnTo>
                    <a:pt x="197018" y="14687"/>
                  </a:lnTo>
                  <a:lnTo>
                    <a:pt x="241338" y="3770"/>
                  </a:lnTo>
                  <a:lnTo>
                    <a:pt x="288056" y="0"/>
                  </a:lnTo>
                  <a:lnTo>
                    <a:pt x="334774" y="3770"/>
                  </a:lnTo>
                  <a:lnTo>
                    <a:pt x="379095" y="14687"/>
                  </a:lnTo>
                  <a:lnTo>
                    <a:pt x="420424" y="32157"/>
                  </a:lnTo>
                  <a:lnTo>
                    <a:pt x="458168" y="55585"/>
                  </a:lnTo>
                  <a:lnTo>
                    <a:pt x="491734" y="84379"/>
                  </a:lnTo>
                  <a:lnTo>
                    <a:pt x="520527" y="117944"/>
                  </a:lnTo>
                  <a:lnTo>
                    <a:pt x="543956" y="155689"/>
                  </a:lnTo>
                  <a:lnTo>
                    <a:pt x="561425" y="197018"/>
                  </a:lnTo>
                  <a:lnTo>
                    <a:pt x="571499" y="237916"/>
                  </a:lnTo>
                  <a:lnTo>
                    <a:pt x="571499" y="338197"/>
                  </a:lnTo>
                  <a:lnTo>
                    <a:pt x="561425" y="379095"/>
                  </a:lnTo>
                  <a:lnTo>
                    <a:pt x="543956" y="420424"/>
                  </a:lnTo>
                  <a:lnTo>
                    <a:pt x="520527" y="458168"/>
                  </a:lnTo>
                  <a:lnTo>
                    <a:pt x="491734" y="491734"/>
                  </a:lnTo>
                  <a:lnTo>
                    <a:pt x="458168" y="520527"/>
                  </a:lnTo>
                  <a:lnTo>
                    <a:pt x="420424" y="543956"/>
                  </a:lnTo>
                  <a:lnTo>
                    <a:pt x="379095" y="561425"/>
                  </a:lnTo>
                  <a:lnTo>
                    <a:pt x="338194" y="571500"/>
                  </a:lnTo>
                  <a:close/>
                </a:path>
              </a:pathLst>
            </a:custGeom>
            <a:solidFill>
              <a:srgbClr val="6079F4"/>
            </a:solidFill>
          </p:spPr>
          <p:txBody>
            <a:bodyPr wrap="square" lIns="0" tIns="0" rIns="0" bIns="0" rtlCol="0"/>
            <a:lstStyle/>
            <a:p>
              <a:endParaRPr sz="933"/>
            </a:p>
          </p:txBody>
        </p:sp>
        <p:pic>
          <p:nvPicPr>
            <p:cNvPr id="11" name="object 11"/>
            <p:cNvPicPr/>
            <p:nvPr/>
          </p:nvPicPr>
          <p:blipFill>
            <a:blip r:embed="rId4" cstate="print"/>
            <a:stretch>
              <a:fillRect/>
            </a:stretch>
          </p:blipFill>
          <p:spPr>
            <a:xfrm>
              <a:off x="6169574" y="6278973"/>
              <a:ext cx="174506" cy="251019"/>
            </a:xfrm>
            <a:prstGeom prst="rect">
              <a:avLst/>
            </a:prstGeom>
          </p:spPr>
        </p:pic>
      </p:grpSp>
      <p:grpSp>
        <p:nvGrpSpPr>
          <p:cNvPr id="12" name="object 12"/>
          <p:cNvGrpSpPr/>
          <p:nvPr/>
        </p:nvGrpSpPr>
        <p:grpSpPr>
          <a:xfrm>
            <a:off x="6096000" y="707012"/>
            <a:ext cx="2540000" cy="5739130"/>
            <a:chOff x="9144000" y="1060518"/>
            <a:chExt cx="3810000" cy="8608695"/>
          </a:xfrm>
        </p:grpSpPr>
        <p:pic>
          <p:nvPicPr>
            <p:cNvPr id="13" name="object 13"/>
            <p:cNvPicPr/>
            <p:nvPr/>
          </p:nvPicPr>
          <p:blipFill>
            <a:blip r:embed="rId5" cstate="print"/>
            <a:stretch>
              <a:fillRect/>
            </a:stretch>
          </p:blipFill>
          <p:spPr>
            <a:xfrm>
              <a:off x="9144000" y="1060518"/>
              <a:ext cx="3809999" cy="8608388"/>
            </a:xfrm>
            <a:prstGeom prst="rect">
              <a:avLst/>
            </a:prstGeom>
          </p:spPr>
        </p:pic>
        <p:pic>
          <p:nvPicPr>
            <p:cNvPr id="14" name="object 14"/>
            <p:cNvPicPr/>
            <p:nvPr/>
          </p:nvPicPr>
          <p:blipFill>
            <a:blip r:embed="rId6" cstate="print"/>
            <a:stretch>
              <a:fillRect/>
            </a:stretch>
          </p:blipFill>
          <p:spPr>
            <a:xfrm>
              <a:off x="10772927" y="9061846"/>
              <a:ext cx="125865" cy="95207"/>
            </a:xfrm>
            <a:prstGeom prst="rect">
              <a:avLst/>
            </a:prstGeom>
          </p:spPr>
        </p:pic>
        <p:sp>
          <p:nvSpPr>
            <p:cNvPr id="15" name="object 15"/>
            <p:cNvSpPr/>
            <p:nvPr/>
          </p:nvSpPr>
          <p:spPr>
            <a:xfrm>
              <a:off x="10834078" y="9064827"/>
              <a:ext cx="907415" cy="577215"/>
            </a:xfrm>
            <a:custGeom>
              <a:avLst/>
              <a:gdLst/>
              <a:ahLst/>
              <a:cxnLst/>
              <a:rect l="l" t="t" r="r" b="b"/>
              <a:pathLst>
                <a:path w="907415" h="577215">
                  <a:moveTo>
                    <a:pt x="127406" y="32346"/>
                  </a:moveTo>
                  <a:lnTo>
                    <a:pt x="96748" y="0"/>
                  </a:lnTo>
                  <a:lnTo>
                    <a:pt x="64439" y="30619"/>
                  </a:lnTo>
                  <a:lnTo>
                    <a:pt x="95097" y="62966"/>
                  </a:lnTo>
                  <a:lnTo>
                    <a:pt x="127406" y="32346"/>
                  </a:lnTo>
                  <a:close/>
                </a:path>
                <a:path w="907415" h="577215">
                  <a:moveTo>
                    <a:pt x="190385" y="34036"/>
                  </a:moveTo>
                  <a:lnTo>
                    <a:pt x="159740" y="1689"/>
                  </a:lnTo>
                  <a:lnTo>
                    <a:pt x="127406" y="32346"/>
                  </a:lnTo>
                  <a:lnTo>
                    <a:pt x="158051" y="64681"/>
                  </a:lnTo>
                  <a:lnTo>
                    <a:pt x="190385" y="34036"/>
                  </a:lnTo>
                  <a:close/>
                </a:path>
                <a:path w="907415" h="577215">
                  <a:moveTo>
                    <a:pt x="253377" y="35725"/>
                  </a:moveTo>
                  <a:lnTo>
                    <a:pt x="222732" y="3390"/>
                  </a:lnTo>
                  <a:lnTo>
                    <a:pt x="190385" y="34036"/>
                  </a:lnTo>
                  <a:lnTo>
                    <a:pt x="221043" y="66370"/>
                  </a:lnTo>
                  <a:lnTo>
                    <a:pt x="253377" y="35725"/>
                  </a:lnTo>
                  <a:close/>
                </a:path>
                <a:path w="907415" h="577215">
                  <a:moveTo>
                    <a:pt x="316369" y="37414"/>
                  </a:moveTo>
                  <a:lnTo>
                    <a:pt x="285711" y="5080"/>
                  </a:lnTo>
                  <a:lnTo>
                    <a:pt x="253377" y="35725"/>
                  </a:lnTo>
                  <a:lnTo>
                    <a:pt x="284022" y="68059"/>
                  </a:lnTo>
                  <a:lnTo>
                    <a:pt x="316369" y="37414"/>
                  </a:lnTo>
                  <a:close/>
                </a:path>
                <a:path w="907415" h="577215">
                  <a:moveTo>
                    <a:pt x="379349" y="39103"/>
                  </a:moveTo>
                  <a:lnTo>
                    <a:pt x="348703" y="6769"/>
                  </a:lnTo>
                  <a:lnTo>
                    <a:pt x="316369" y="37414"/>
                  </a:lnTo>
                  <a:lnTo>
                    <a:pt x="347014" y="69748"/>
                  </a:lnTo>
                  <a:lnTo>
                    <a:pt x="379349" y="39103"/>
                  </a:lnTo>
                  <a:close/>
                </a:path>
                <a:path w="907415" h="577215">
                  <a:moveTo>
                    <a:pt x="442341" y="40792"/>
                  </a:moveTo>
                  <a:lnTo>
                    <a:pt x="411695" y="8458"/>
                  </a:lnTo>
                  <a:lnTo>
                    <a:pt x="379349" y="39103"/>
                  </a:lnTo>
                  <a:lnTo>
                    <a:pt x="410006" y="71450"/>
                  </a:lnTo>
                  <a:lnTo>
                    <a:pt x="442341" y="40792"/>
                  </a:lnTo>
                  <a:close/>
                </a:path>
                <a:path w="907415" h="577215">
                  <a:moveTo>
                    <a:pt x="493649" y="483501"/>
                  </a:moveTo>
                  <a:lnTo>
                    <a:pt x="463067" y="451243"/>
                  </a:lnTo>
                  <a:lnTo>
                    <a:pt x="430733" y="481888"/>
                  </a:lnTo>
                  <a:lnTo>
                    <a:pt x="32372" y="61556"/>
                  </a:lnTo>
                  <a:lnTo>
                    <a:pt x="0" y="92227"/>
                  </a:lnTo>
                  <a:lnTo>
                    <a:pt x="398360" y="512572"/>
                  </a:lnTo>
                  <a:lnTo>
                    <a:pt x="428929" y="544842"/>
                  </a:lnTo>
                  <a:lnTo>
                    <a:pt x="459511" y="577100"/>
                  </a:lnTo>
                  <a:lnTo>
                    <a:pt x="491883" y="546417"/>
                  </a:lnTo>
                  <a:lnTo>
                    <a:pt x="461314" y="514159"/>
                  </a:lnTo>
                  <a:lnTo>
                    <a:pt x="493649" y="483501"/>
                  </a:lnTo>
                  <a:close/>
                </a:path>
                <a:path w="907415" h="577215">
                  <a:moveTo>
                    <a:pt x="505294" y="42456"/>
                  </a:moveTo>
                  <a:lnTo>
                    <a:pt x="474675" y="10147"/>
                  </a:lnTo>
                  <a:lnTo>
                    <a:pt x="442341" y="40792"/>
                  </a:lnTo>
                  <a:lnTo>
                    <a:pt x="472960" y="73101"/>
                  </a:lnTo>
                  <a:lnTo>
                    <a:pt x="505294" y="42456"/>
                  </a:lnTo>
                  <a:close/>
                </a:path>
                <a:path w="907415" h="577215">
                  <a:moveTo>
                    <a:pt x="568261" y="44170"/>
                  </a:moveTo>
                  <a:lnTo>
                    <a:pt x="537616" y="11836"/>
                  </a:lnTo>
                  <a:lnTo>
                    <a:pt x="505294" y="42456"/>
                  </a:lnTo>
                  <a:lnTo>
                    <a:pt x="535940" y="74790"/>
                  </a:lnTo>
                  <a:lnTo>
                    <a:pt x="568261" y="44170"/>
                  </a:lnTo>
                  <a:close/>
                </a:path>
                <a:path w="907415" h="577215">
                  <a:moveTo>
                    <a:pt x="622782" y="360743"/>
                  </a:moveTo>
                  <a:lnTo>
                    <a:pt x="561517" y="296100"/>
                  </a:lnTo>
                  <a:lnTo>
                    <a:pt x="529183" y="326745"/>
                  </a:lnTo>
                  <a:lnTo>
                    <a:pt x="498906" y="294805"/>
                  </a:lnTo>
                  <a:lnTo>
                    <a:pt x="467461" y="261620"/>
                  </a:lnTo>
                  <a:lnTo>
                    <a:pt x="435114" y="292265"/>
                  </a:lnTo>
                  <a:lnTo>
                    <a:pt x="466559" y="325450"/>
                  </a:lnTo>
                  <a:lnTo>
                    <a:pt x="434225" y="356095"/>
                  </a:lnTo>
                  <a:lnTo>
                    <a:pt x="464489" y="388048"/>
                  </a:lnTo>
                  <a:lnTo>
                    <a:pt x="432193" y="418655"/>
                  </a:lnTo>
                  <a:lnTo>
                    <a:pt x="462838" y="450989"/>
                  </a:lnTo>
                  <a:lnTo>
                    <a:pt x="495147" y="420370"/>
                  </a:lnTo>
                  <a:lnTo>
                    <a:pt x="464807" y="388366"/>
                  </a:lnTo>
                  <a:lnTo>
                    <a:pt x="529475" y="327075"/>
                  </a:lnTo>
                  <a:lnTo>
                    <a:pt x="590448" y="391388"/>
                  </a:lnTo>
                  <a:lnTo>
                    <a:pt x="622782" y="360743"/>
                  </a:lnTo>
                  <a:close/>
                </a:path>
                <a:path w="907415" h="577215">
                  <a:moveTo>
                    <a:pt x="716432" y="394779"/>
                  </a:moveTo>
                  <a:lnTo>
                    <a:pt x="655129" y="330085"/>
                  </a:lnTo>
                  <a:lnTo>
                    <a:pt x="622782" y="360743"/>
                  </a:lnTo>
                  <a:lnTo>
                    <a:pt x="684085" y="425424"/>
                  </a:lnTo>
                  <a:lnTo>
                    <a:pt x="716432" y="394779"/>
                  </a:lnTo>
                  <a:close/>
                </a:path>
                <a:path w="907415" h="577215">
                  <a:moveTo>
                    <a:pt x="719797" y="268795"/>
                  </a:moveTo>
                  <a:lnTo>
                    <a:pt x="658533" y="204152"/>
                  </a:lnTo>
                  <a:lnTo>
                    <a:pt x="626198" y="234797"/>
                  </a:lnTo>
                  <a:lnTo>
                    <a:pt x="564476" y="169672"/>
                  </a:lnTo>
                  <a:lnTo>
                    <a:pt x="692912" y="47942"/>
                  </a:lnTo>
                  <a:lnTo>
                    <a:pt x="662343" y="15684"/>
                  </a:lnTo>
                  <a:lnTo>
                    <a:pt x="630885" y="45491"/>
                  </a:lnTo>
                  <a:lnTo>
                    <a:pt x="600595" y="13525"/>
                  </a:lnTo>
                  <a:lnTo>
                    <a:pt x="568261" y="44170"/>
                  </a:lnTo>
                  <a:lnTo>
                    <a:pt x="598538" y="76149"/>
                  </a:lnTo>
                  <a:lnTo>
                    <a:pt x="501561" y="168059"/>
                  </a:lnTo>
                  <a:lnTo>
                    <a:pt x="532142" y="200317"/>
                  </a:lnTo>
                  <a:lnTo>
                    <a:pt x="594169" y="265760"/>
                  </a:lnTo>
                  <a:lnTo>
                    <a:pt x="626491" y="235127"/>
                  </a:lnTo>
                  <a:lnTo>
                    <a:pt x="687463" y="299440"/>
                  </a:lnTo>
                  <a:lnTo>
                    <a:pt x="719797" y="268795"/>
                  </a:lnTo>
                  <a:close/>
                </a:path>
                <a:path w="907415" h="577215">
                  <a:moveTo>
                    <a:pt x="810056" y="428802"/>
                  </a:moveTo>
                  <a:lnTo>
                    <a:pt x="748766" y="364121"/>
                  </a:lnTo>
                  <a:lnTo>
                    <a:pt x="716432" y="394779"/>
                  </a:lnTo>
                  <a:lnTo>
                    <a:pt x="777722" y="459447"/>
                  </a:lnTo>
                  <a:lnTo>
                    <a:pt x="810056" y="428802"/>
                  </a:lnTo>
                  <a:close/>
                </a:path>
                <a:path w="907415" h="577215">
                  <a:moveTo>
                    <a:pt x="813422" y="302856"/>
                  </a:moveTo>
                  <a:lnTo>
                    <a:pt x="752119" y="238175"/>
                  </a:lnTo>
                  <a:lnTo>
                    <a:pt x="719797" y="268795"/>
                  </a:lnTo>
                  <a:lnTo>
                    <a:pt x="781100" y="333476"/>
                  </a:lnTo>
                  <a:lnTo>
                    <a:pt x="813422" y="302856"/>
                  </a:lnTo>
                  <a:close/>
                </a:path>
                <a:path w="907415" h="577215">
                  <a:moveTo>
                    <a:pt x="903770" y="398195"/>
                  </a:moveTo>
                  <a:lnTo>
                    <a:pt x="874712" y="367538"/>
                  </a:lnTo>
                  <a:lnTo>
                    <a:pt x="810056" y="428802"/>
                  </a:lnTo>
                  <a:lnTo>
                    <a:pt x="839114" y="459460"/>
                  </a:lnTo>
                  <a:lnTo>
                    <a:pt x="903770" y="398195"/>
                  </a:lnTo>
                  <a:close/>
                </a:path>
                <a:path w="907415" h="577215">
                  <a:moveTo>
                    <a:pt x="907046" y="336892"/>
                  </a:moveTo>
                  <a:lnTo>
                    <a:pt x="845756" y="272211"/>
                  </a:lnTo>
                  <a:lnTo>
                    <a:pt x="813422" y="302856"/>
                  </a:lnTo>
                  <a:lnTo>
                    <a:pt x="874712" y="367538"/>
                  </a:lnTo>
                  <a:lnTo>
                    <a:pt x="907046" y="336892"/>
                  </a:lnTo>
                  <a:close/>
                </a:path>
              </a:pathLst>
            </a:custGeom>
            <a:solidFill>
              <a:srgbClr val="EC1B24"/>
            </a:solidFill>
          </p:spPr>
          <p:txBody>
            <a:bodyPr wrap="square" lIns="0" tIns="0" rIns="0" bIns="0" rtlCol="0"/>
            <a:lstStyle/>
            <a:p>
              <a:endParaRPr sz="933"/>
            </a:p>
          </p:txBody>
        </p:sp>
        <p:sp>
          <p:nvSpPr>
            <p:cNvPr id="16" name="object 16"/>
            <p:cNvSpPr/>
            <p:nvPr/>
          </p:nvSpPr>
          <p:spPr>
            <a:xfrm>
              <a:off x="10866450" y="9095726"/>
              <a:ext cx="842644" cy="451484"/>
            </a:xfrm>
            <a:custGeom>
              <a:avLst/>
              <a:gdLst/>
              <a:ahLst/>
              <a:cxnLst/>
              <a:rect l="l" t="t" r="r" b="b"/>
              <a:pathLst>
                <a:path w="842645" h="451484">
                  <a:moveTo>
                    <a:pt x="566178" y="45237"/>
                  </a:moveTo>
                  <a:lnTo>
                    <a:pt x="535597" y="12979"/>
                  </a:lnTo>
                  <a:lnTo>
                    <a:pt x="503288" y="43599"/>
                  </a:lnTo>
                  <a:lnTo>
                    <a:pt x="472706" y="11341"/>
                  </a:lnTo>
                  <a:lnTo>
                    <a:pt x="440372" y="41986"/>
                  </a:lnTo>
                  <a:lnTo>
                    <a:pt x="409803" y="9715"/>
                  </a:lnTo>
                  <a:lnTo>
                    <a:pt x="377456" y="40373"/>
                  </a:lnTo>
                  <a:lnTo>
                    <a:pt x="346887" y="8102"/>
                  </a:lnTo>
                  <a:lnTo>
                    <a:pt x="314540" y="38760"/>
                  </a:lnTo>
                  <a:lnTo>
                    <a:pt x="283972" y="6489"/>
                  </a:lnTo>
                  <a:lnTo>
                    <a:pt x="251625" y="37134"/>
                  </a:lnTo>
                  <a:lnTo>
                    <a:pt x="221056" y="4876"/>
                  </a:lnTo>
                  <a:lnTo>
                    <a:pt x="188709" y="35521"/>
                  </a:lnTo>
                  <a:lnTo>
                    <a:pt x="158140" y="3263"/>
                  </a:lnTo>
                  <a:lnTo>
                    <a:pt x="125793" y="33909"/>
                  </a:lnTo>
                  <a:lnTo>
                    <a:pt x="95224" y="1651"/>
                  </a:lnTo>
                  <a:lnTo>
                    <a:pt x="62915" y="32270"/>
                  </a:lnTo>
                  <a:lnTo>
                    <a:pt x="32334" y="0"/>
                  </a:lnTo>
                  <a:lnTo>
                    <a:pt x="0" y="30657"/>
                  </a:lnTo>
                  <a:lnTo>
                    <a:pt x="30568" y="62915"/>
                  </a:lnTo>
                  <a:lnTo>
                    <a:pt x="61150" y="95186"/>
                  </a:lnTo>
                  <a:lnTo>
                    <a:pt x="91719" y="127444"/>
                  </a:lnTo>
                  <a:lnTo>
                    <a:pt x="122301" y="159702"/>
                  </a:lnTo>
                  <a:lnTo>
                    <a:pt x="152882" y="191973"/>
                  </a:lnTo>
                  <a:lnTo>
                    <a:pt x="183451" y="224231"/>
                  </a:lnTo>
                  <a:lnTo>
                    <a:pt x="214033" y="256489"/>
                  </a:lnTo>
                  <a:lnTo>
                    <a:pt x="244602" y="288759"/>
                  </a:lnTo>
                  <a:lnTo>
                    <a:pt x="275183" y="321017"/>
                  </a:lnTo>
                  <a:lnTo>
                    <a:pt x="305752" y="353288"/>
                  </a:lnTo>
                  <a:lnTo>
                    <a:pt x="337210" y="386473"/>
                  </a:lnTo>
                  <a:lnTo>
                    <a:pt x="367779" y="418731"/>
                  </a:lnTo>
                  <a:lnTo>
                    <a:pt x="398360" y="450989"/>
                  </a:lnTo>
                  <a:lnTo>
                    <a:pt x="430695" y="420344"/>
                  </a:lnTo>
                  <a:lnTo>
                    <a:pt x="400126" y="388086"/>
                  </a:lnTo>
                  <a:lnTo>
                    <a:pt x="432435" y="357466"/>
                  </a:lnTo>
                  <a:lnTo>
                    <a:pt x="401853" y="325208"/>
                  </a:lnTo>
                  <a:lnTo>
                    <a:pt x="434200" y="294551"/>
                  </a:lnTo>
                  <a:lnTo>
                    <a:pt x="402742" y="261378"/>
                  </a:lnTo>
                  <a:lnTo>
                    <a:pt x="435089" y="230720"/>
                  </a:lnTo>
                  <a:lnTo>
                    <a:pt x="466534" y="263906"/>
                  </a:lnTo>
                  <a:lnTo>
                    <a:pt x="497116" y="296164"/>
                  </a:lnTo>
                  <a:lnTo>
                    <a:pt x="529450" y="265518"/>
                  </a:lnTo>
                  <a:lnTo>
                    <a:pt x="561784" y="234861"/>
                  </a:lnTo>
                  <a:lnTo>
                    <a:pt x="531215" y="202603"/>
                  </a:lnTo>
                  <a:lnTo>
                    <a:pt x="499770" y="169418"/>
                  </a:lnTo>
                  <a:lnTo>
                    <a:pt x="469188" y="137160"/>
                  </a:lnTo>
                  <a:lnTo>
                    <a:pt x="566178" y="45237"/>
                  </a:lnTo>
                  <a:close/>
                </a:path>
                <a:path w="842645" h="451484">
                  <a:moveTo>
                    <a:pt x="842238" y="336524"/>
                  </a:moveTo>
                  <a:lnTo>
                    <a:pt x="781088" y="271995"/>
                  </a:lnTo>
                  <a:lnTo>
                    <a:pt x="748779" y="302628"/>
                  </a:lnTo>
                  <a:lnTo>
                    <a:pt x="687616" y="238099"/>
                  </a:lnTo>
                  <a:lnTo>
                    <a:pt x="655281" y="268744"/>
                  </a:lnTo>
                  <a:lnTo>
                    <a:pt x="624700" y="236486"/>
                  </a:lnTo>
                  <a:lnTo>
                    <a:pt x="594131" y="204216"/>
                  </a:lnTo>
                  <a:lnTo>
                    <a:pt x="529450" y="265518"/>
                  </a:lnTo>
                  <a:lnTo>
                    <a:pt x="560031" y="297776"/>
                  </a:lnTo>
                  <a:lnTo>
                    <a:pt x="590600" y="330047"/>
                  </a:lnTo>
                  <a:lnTo>
                    <a:pt x="622947" y="299402"/>
                  </a:lnTo>
                  <a:lnTo>
                    <a:pt x="684098" y="363918"/>
                  </a:lnTo>
                  <a:lnTo>
                    <a:pt x="716432" y="333286"/>
                  </a:lnTo>
                  <a:lnTo>
                    <a:pt x="777582" y="397802"/>
                  </a:lnTo>
                  <a:lnTo>
                    <a:pt x="842238" y="336524"/>
                  </a:lnTo>
                  <a:close/>
                </a:path>
              </a:pathLst>
            </a:custGeom>
            <a:solidFill>
              <a:srgbClr val="FFFFFF"/>
            </a:solidFill>
          </p:spPr>
          <p:txBody>
            <a:bodyPr wrap="square" lIns="0" tIns="0" rIns="0" bIns="0" rtlCol="0"/>
            <a:lstStyle/>
            <a:p>
              <a:endParaRPr sz="933"/>
            </a:p>
          </p:txBody>
        </p:sp>
      </p:grpSp>
      <p:grpSp>
        <p:nvGrpSpPr>
          <p:cNvPr id="17" name="object 17"/>
          <p:cNvGrpSpPr/>
          <p:nvPr/>
        </p:nvGrpSpPr>
        <p:grpSpPr>
          <a:xfrm>
            <a:off x="9668243" y="3794957"/>
            <a:ext cx="368300" cy="368300"/>
            <a:chOff x="14502364" y="5692435"/>
            <a:chExt cx="552450" cy="552450"/>
          </a:xfrm>
        </p:grpSpPr>
        <p:sp>
          <p:nvSpPr>
            <p:cNvPr id="18" name="object 18"/>
            <p:cNvSpPr/>
            <p:nvPr/>
          </p:nvSpPr>
          <p:spPr>
            <a:xfrm>
              <a:off x="14502364" y="5692435"/>
              <a:ext cx="552450" cy="552450"/>
            </a:xfrm>
            <a:custGeom>
              <a:avLst/>
              <a:gdLst/>
              <a:ahLst/>
              <a:cxnLst/>
              <a:rect l="l" t="t" r="r" b="b"/>
              <a:pathLst>
                <a:path w="552450" h="552450">
                  <a:moveTo>
                    <a:pt x="326260" y="552449"/>
                  </a:moveTo>
                  <a:lnTo>
                    <a:pt x="230504" y="552449"/>
                  </a:lnTo>
                  <a:lnTo>
                    <a:pt x="190401" y="542571"/>
                  </a:lnTo>
                  <a:lnTo>
                    <a:pt x="150460" y="525688"/>
                  </a:lnTo>
                  <a:lnTo>
                    <a:pt x="113983" y="503047"/>
                  </a:lnTo>
                  <a:lnTo>
                    <a:pt x="81545" y="475220"/>
                  </a:lnTo>
                  <a:lnTo>
                    <a:pt x="53718" y="442781"/>
                  </a:lnTo>
                  <a:lnTo>
                    <a:pt x="31077" y="406305"/>
                  </a:lnTo>
                  <a:lnTo>
                    <a:pt x="14194" y="366364"/>
                  </a:lnTo>
                  <a:lnTo>
                    <a:pt x="3644" y="323532"/>
                  </a:lnTo>
                  <a:lnTo>
                    <a:pt x="0" y="278382"/>
                  </a:lnTo>
                  <a:lnTo>
                    <a:pt x="3644" y="233233"/>
                  </a:lnTo>
                  <a:lnTo>
                    <a:pt x="14194" y="190401"/>
                  </a:lnTo>
                  <a:lnTo>
                    <a:pt x="31077" y="150460"/>
                  </a:lnTo>
                  <a:lnTo>
                    <a:pt x="53718" y="113984"/>
                  </a:lnTo>
                  <a:lnTo>
                    <a:pt x="81545" y="81545"/>
                  </a:lnTo>
                  <a:lnTo>
                    <a:pt x="113984" y="53718"/>
                  </a:lnTo>
                  <a:lnTo>
                    <a:pt x="150460" y="31077"/>
                  </a:lnTo>
                  <a:lnTo>
                    <a:pt x="190401" y="14194"/>
                  </a:lnTo>
                  <a:lnTo>
                    <a:pt x="233233" y="3644"/>
                  </a:lnTo>
                  <a:lnTo>
                    <a:pt x="278382" y="0"/>
                  </a:lnTo>
                  <a:lnTo>
                    <a:pt x="323532" y="3644"/>
                  </a:lnTo>
                  <a:lnTo>
                    <a:pt x="366363" y="14194"/>
                  </a:lnTo>
                  <a:lnTo>
                    <a:pt x="406305" y="31077"/>
                  </a:lnTo>
                  <a:lnTo>
                    <a:pt x="442781" y="53718"/>
                  </a:lnTo>
                  <a:lnTo>
                    <a:pt x="475220" y="81545"/>
                  </a:lnTo>
                  <a:lnTo>
                    <a:pt x="503046" y="113984"/>
                  </a:lnTo>
                  <a:lnTo>
                    <a:pt x="525688" y="150460"/>
                  </a:lnTo>
                  <a:lnTo>
                    <a:pt x="542571" y="190401"/>
                  </a:lnTo>
                  <a:lnTo>
                    <a:pt x="552449" y="230507"/>
                  </a:lnTo>
                  <a:lnTo>
                    <a:pt x="552449" y="326258"/>
                  </a:lnTo>
                  <a:lnTo>
                    <a:pt x="542571" y="366364"/>
                  </a:lnTo>
                  <a:lnTo>
                    <a:pt x="525688" y="406305"/>
                  </a:lnTo>
                  <a:lnTo>
                    <a:pt x="503046" y="442781"/>
                  </a:lnTo>
                  <a:lnTo>
                    <a:pt x="475220" y="475220"/>
                  </a:lnTo>
                  <a:lnTo>
                    <a:pt x="442781" y="503047"/>
                  </a:lnTo>
                  <a:lnTo>
                    <a:pt x="406305" y="525688"/>
                  </a:lnTo>
                  <a:lnTo>
                    <a:pt x="366363" y="542571"/>
                  </a:lnTo>
                  <a:lnTo>
                    <a:pt x="326260" y="552449"/>
                  </a:lnTo>
                  <a:close/>
                </a:path>
              </a:pathLst>
            </a:custGeom>
            <a:solidFill>
              <a:srgbClr val="6079F4"/>
            </a:solidFill>
          </p:spPr>
          <p:txBody>
            <a:bodyPr wrap="square" lIns="0" tIns="0" rIns="0" bIns="0" rtlCol="0"/>
            <a:lstStyle/>
            <a:p>
              <a:endParaRPr sz="933"/>
            </a:p>
          </p:txBody>
        </p:sp>
        <p:pic>
          <p:nvPicPr>
            <p:cNvPr id="19" name="object 19"/>
            <p:cNvPicPr/>
            <p:nvPr/>
          </p:nvPicPr>
          <p:blipFill>
            <a:blip r:embed="rId7" cstate="print"/>
            <a:stretch>
              <a:fillRect/>
            </a:stretch>
          </p:blipFill>
          <p:spPr>
            <a:xfrm>
              <a:off x="14697603" y="5849186"/>
              <a:ext cx="168196" cy="246179"/>
            </a:xfrm>
            <a:prstGeom prst="rect">
              <a:avLst/>
            </a:prstGeom>
          </p:spPr>
        </p:pic>
      </p:grpSp>
      <p:sp>
        <p:nvSpPr>
          <p:cNvPr id="20" name="object 20"/>
          <p:cNvSpPr/>
          <p:nvPr/>
        </p:nvSpPr>
        <p:spPr>
          <a:xfrm>
            <a:off x="8674715" y="4961581"/>
            <a:ext cx="1145540" cy="1179407"/>
          </a:xfrm>
          <a:custGeom>
            <a:avLst/>
            <a:gdLst/>
            <a:ahLst/>
            <a:cxnLst/>
            <a:rect l="l" t="t" r="r" b="b"/>
            <a:pathLst>
              <a:path w="1718309" h="1769109">
                <a:moveTo>
                  <a:pt x="1708612" y="0"/>
                </a:moveTo>
                <a:lnTo>
                  <a:pt x="1707606" y="3735"/>
                </a:lnTo>
                <a:lnTo>
                  <a:pt x="1709886" y="11055"/>
                </a:lnTo>
                <a:lnTo>
                  <a:pt x="1716574" y="91201"/>
                </a:lnTo>
                <a:lnTo>
                  <a:pt x="1709983" y="130673"/>
                </a:lnTo>
                <a:lnTo>
                  <a:pt x="1687172" y="206763"/>
                </a:lnTo>
                <a:lnTo>
                  <a:pt x="1670873" y="255361"/>
                </a:lnTo>
                <a:lnTo>
                  <a:pt x="1653395" y="303461"/>
                </a:lnTo>
                <a:lnTo>
                  <a:pt x="1634738" y="351063"/>
                </a:lnTo>
                <a:lnTo>
                  <a:pt x="1614903" y="398167"/>
                </a:lnTo>
                <a:lnTo>
                  <a:pt x="1593890" y="444772"/>
                </a:lnTo>
                <a:lnTo>
                  <a:pt x="1571697" y="490880"/>
                </a:lnTo>
                <a:lnTo>
                  <a:pt x="1548327" y="536489"/>
                </a:lnTo>
                <a:lnTo>
                  <a:pt x="1523777" y="581599"/>
                </a:lnTo>
                <a:lnTo>
                  <a:pt x="1498301" y="625895"/>
                </a:lnTo>
                <a:lnTo>
                  <a:pt x="1471854" y="669503"/>
                </a:lnTo>
                <a:lnTo>
                  <a:pt x="1444437" y="712422"/>
                </a:lnTo>
                <a:lnTo>
                  <a:pt x="1416050" y="754653"/>
                </a:lnTo>
                <a:lnTo>
                  <a:pt x="1386692" y="796196"/>
                </a:lnTo>
                <a:lnTo>
                  <a:pt x="1356364" y="837051"/>
                </a:lnTo>
                <a:lnTo>
                  <a:pt x="1325065" y="877217"/>
                </a:lnTo>
                <a:lnTo>
                  <a:pt x="1292797" y="916695"/>
                </a:lnTo>
                <a:lnTo>
                  <a:pt x="1259557" y="955485"/>
                </a:lnTo>
                <a:lnTo>
                  <a:pt x="1225251" y="993772"/>
                </a:lnTo>
                <a:lnTo>
                  <a:pt x="1190144" y="1031194"/>
                </a:lnTo>
                <a:lnTo>
                  <a:pt x="1154236" y="1067751"/>
                </a:lnTo>
                <a:lnTo>
                  <a:pt x="1117529" y="1103443"/>
                </a:lnTo>
                <a:lnTo>
                  <a:pt x="1080021" y="1138271"/>
                </a:lnTo>
                <a:lnTo>
                  <a:pt x="1041713" y="1172234"/>
                </a:lnTo>
                <a:lnTo>
                  <a:pt x="1002605" y="1205332"/>
                </a:lnTo>
                <a:lnTo>
                  <a:pt x="962697" y="1237566"/>
                </a:lnTo>
                <a:lnTo>
                  <a:pt x="921988" y="1268934"/>
                </a:lnTo>
                <a:lnTo>
                  <a:pt x="880866" y="1299177"/>
                </a:lnTo>
                <a:lnTo>
                  <a:pt x="839129" y="1328392"/>
                </a:lnTo>
                <a:lnTo>
                  <a:pt x="796778" y="1356580"/>
                </a:lnTo>
                <a:lnTo>
                  <a:pt x="753814" y="1383741"/>
                </a:lnTo>
                <a:lnTo>
                  <a:pt x="710235" y="1409875"/>
                </a:lnTo>
                <a:lnTo>
                  <a:pt x="666042" y="1434982"/>
                </a:lnTo>
                <a:lnTo>
                  <a:pt x="621235" y="1459061"/>
                </a:lnTo>
                <a:lnTo>
                  <a:pt x="575814" y="1482113"/>
                </a:lnTo>
                <a:lnTo>
                  <a:pt x="529778" y="1504138"/>
                </a:lnTo>
                <a:lnTo>
                  <a:pt x="479625" y="1526565"/>
                </a:lnTo>
                <a:lnTo>
                  <a:pt x="428966" y="1547616"/>
                </a:lnTo>
                <a:lnTo>
                  <a:pt x="377799" y="1567291"/>
                </a:lnTo>
                <a:lnTo>
                  <a:pt x="326126" y="1585590"/>
                </a:lnTo>
                <a:lnTo>
                  <a:pt x="273946" y="1602513"/>
                </a:lnTo>
                <a:lnTo>
                  <a:pt x="221260" y="1618060"/>
                </a:lnTo>
                <a:lnTo>
                  <a:pt x="257920" y="1630622"/>
                </a:lnTo>
                <a:lnTo>
                  <a:pt x="294453" y="1643520"/>
                </a:lnTo>
                <a:lnTo>
                  <a:pt x="330857" y="1656756"/>
                </a:lnTo>
                <a:lnTo>
                  <a:pt x="367133" y="1670327"/>
                </a:lnTo>
                <a:lnTo>
                  <a:pt x="408908" y="1686385"/>
                </a:lnTo>
                <a:lnTo>
                  <a:pt x="450488" y="1702916"/>
                </a:lnTo>
                <a:lnTo>
                  <a:pt x="491873" y="1719919"/>
                </a:lnTo>
                <a:lnTo>
                  <a:pt x="539040" y="1739954"/>
                </a:lnTo>
                <a:lnTo>
                  <a:pt x="532332" y="1744411"/>
                </a:lnTo>
                <a:lnTo>
                  <a:pt x="529811" y="1746222"/>
                </a:lnTo>
                <a:lnTo>
                  <a:pt x="491140" y="1760809"/>
                </a:lnTo>
                <a:lnTo>
                  <a:pt x="455239" y="1767220"/>
                </a:lnTo>
                <a:lnTo>
                  <a:pt x="443663" y="1769095"/>
                </a:lnTo>
                <a:lnTo>
                  <a:pt x="390443" y="1746471"/>
                </a:lnTo>
                <a:lnTo>
                  <a:pt x="343763" y="1727333"/>
                </a:lnTo>
                <a:lnTo>
                  <a:pt x="302137" y="1710878"/>
                </a:lnTo>
                <a:lnTo>
                  <a:pt x="260351" y="1694880"/>
                </a:lnTo>
                <a:lnTo>
                  <a:pt x="218403" y="1679338"/>
                </a:lnTo>
                <a:lnTo>
                  <a:pt x="176293" y="1664254"/>
                </a:lnTo>
                <a:lnTo>
                  <a:pt x="117283" y="1643994"/>
                </a:lnTo>
                <a:lnTo>
                  <a:pt x="71251" y="1628875"/>
                </a:lnTo>
                <a:lnTo>
                  <a:pt x="27945" y="1615208"/>
                </a:lnTo>
                <a:lnTo>
                  <a:pt x="14" y="1606643"/>
                </a:lnTo>
                <a:lnTo>
                  <a:pt x="0" y="1606470"/>
                </a:lnTo>
                <a:lnTo>
                  <a:pt x="8016" y="1600652"/>
                </a:lnTo>
                <a:lnTo>
                  <a:pt x="22674" y="1591173"/>
                </a:lnTo>
                <a:lnTo>
                  <a:pt x="35616" y="1582319"/>
                </a:lnTo>
                <a:lnTo>
                  <a:pt x="80669" y="1547023"/>
                </a:lnTo>
                <a:lnTo>
                  <a:pt x="118464" y="1511758"/>
                </a:lnTo>
                <a:lnTo>
                  <a:pt x="167563" y="1457628"/>
                </a:lnTo>
                <a:lnTo>
                  <a:pt x="196877" y="1420689"/>
                </a:lnTo>
                <a:lnTo>
                  <a:pt x="224648" y="1382425"/>
                </a:lnTo>
                <a:lnTo>
                  <a:pt x="251195" y="1343002"/>
                </a:lnTo>
                <a:lnTo>
                  <a:pt x="276705" y="1302722"/>
                </a:lnTo>
                <a:lnTo>
                  <a:pt x="301330" y="1261893"/>
                </a:lnTo>
                <a:lnTo>
                  <a:pt x="325337" y="1220692"/>
                </a:lnTo>
                <a:lnTo>
                  <a:pt x="348997" y="1179296"/>
                </a:lnTo>
                <a:lnTo>
                  <a:pt x="352505" y="1176043"/>
                </a:lnTo>
                <a:lnTo>
                  <a:pt x="356484" y="1173542"/>
                </a:lnTo>
                <a:lnTo>
                  <a:pt x="360933" y="1171792"/>
                </a:lnTo>
                <a:lnTo>
                  <a:pt x="370767" y="1167768"/>
                </a:lnTo>
                <a:lnTo>
                  <a:pt x="417107" y="1155853"/>
                </a:lnTo>
                <a:lnTo>
                  <a:pt x="432739" y="1154542"/>
                </a:lnTo>
                <a:lnTo>
                  <a:pt x="440627" y="1154746"/>
                </a:lnTo>
                <a:lnTo>
                  <a:pt x="450591" y="1155996"/>
                </a:lnTo>
                <a:lnTo>
                  <a:pt x="447549" y="1161120"/>
                </a:lnTo>
                <a:lnTo>
                  <a:pt x="432338" y="1187721"/>
                </a:lnTo>
                <a:lnTo>
                  <a:pt x="401541" y="1240786"/>
                </a:lnTo>
                <a:lnTo>
                  <a:pt x="357200" y="1313180"/>
                </a:lnTo>
                <a:lnTo>
                  <a:pt x="327216" y="1358358"/>
                </a:lnTo>
                <a:lnTo>
                  <a:pt x="295481" y="1402302"/>
                </a:lnTo>
                <a:lnTo>
                  <a:pt x="261629" y="1444636"/>
                </a:lnTo>
                <a:lnTo>
                  <a:pt x="226024" y="1484142"/>
                </a:lnTo>
                <a:lnTo>
                  <a:pt x="187824" y="1521137"/>
                </a:lnTo>
                <a:lnTo>
                  <a:pt x="237379" y="1507233"/>
                </a:lnTo>
                <a:lnTo>
                  <a:pt x="286480" y="1492126"/>
                </a:lnTo>
                <a:lnTo>
                  <a:pt x="335127" y="1475816"/>
                </a:lnTo>
                <a:lnTo>
                  <a:pt x="383322" y="1458303"/>
                </a:lnTo>
                <a:lnTo>
                  <a:pt x="431064" y="1439586"/>
                </a:lnTo>
                <a:lnTo>
                  <a:pt x="478352" y="1419666"/>
                </a:lnTo>
                <a:lnTo>
                  <a:pt x="525187" y="1398543"/>
                </a:lnTo>
                <a:lnTo>
                  <a:pt x="571569" y="1376217"/>
                </a:lnTo>
                <a:lnTo>
                  <a:pt x="617024" y="1352989"/>
                </a:lnTo>
                <a:lnTo>
                  <a:pt x="661841" y="1328755"/>
                </a:lnTo>
                <a:lnTo>
                  <a:pt x="706022" y="1303515"/>
                </a:lnTo>
                <a:lnTo>
                  <a:pt x="749565" y="1277269"/>
                </a:lnTo>
                <a:lnTo>
                  <a:pt x="792472" y="1250017"/>
                </a:lnTo>
                <a:lnTo>
                  <a:pt x="834741" y="1221759"/>
                </a:lnTo>
                <a:lnTo>
                  <a:pt x="876374" y="1192495"/>
                </a:lnTo>
                <a:lnTo>
                  <a:pt x="917369" y="1162226"/>
                </a:lnTo>
                <a:lnTo>
                  <a:pt x="957728" y="1130950"/>
                </a:lnTo>
                <a:lnTo>
                  <a:pt x="997637" y="1098571"/>
                </a:lnTo>
                <a:lnTo>
                  <a:pt x="1036724" y="1065349"/>
                </a:lnTo>
                <a:lnTo>
                  <a:pt x="1074990" y="1031283"/>
                </a:lnTo>
                <a:lnTo>
                  <a:pt x="1112435" y="996373"/>
                </a:lnTo>
                <a:lnTo>
                  <a:pt x="1149059" y="960619"/>
                </a:lnTo>
                <a:lnTo>
                  <a:pt x="1184862" y="924020"/>
                </a:lnTo>
                <a:lnTo>
                  <a:pt x="1219843" y="886578"/>
                </a:lnTo>
                <a:lnTo>
                  <a:pt x="1254004" y="848292"/>
                </a:lnTo>
                <a:lnTo>
                  <a:pt x="1287343" y="809162"/>
                </a:lnTo>
                <a:lnTo>
                  <a:pt x="1319584" y="769563"/>
                </a:lnTo>
                <a:lnTo>
                  <a:pt x="1350832" y="729297"/>
                </a:lnTo>
                <a:lnTo>
                  <a:pt x="1381087" y="688364"/>
                </a:lnTo>
                <a:lnTo>
                  <a:pt x="1410348" y="646764"/>
                </a:lnTo>
                <a:lnTo>
                  <a:pt x="1438615" y="604497"/>
                </a:lnTo>
                <a:lnTo>
                  <a:pt x="1465888" y="561564"/>
                </a:lnTo>
                <a:lnTo>
                  <a:pt x="1492169" y="517964"/>
                </a:lnTo>
                <a:lnTo>
                  <a:pt x="1517455" y="473696"/>
                </a:lnTo>
                <a:lnTo>
                  <a:pt x="1541748" y="428762"/>
                </a:lnTo>
                <a:lnTo>
                  <a:pt x="1565091" y="382998"/>
                </a:lnTo>
                <a:lnTo>
                  <a:pt x="1587233" y="336765"/>
                </a:lnTo>
                <a:lnTo>
                  <a:pt x="1608175" y="290063"/>
                </a:lnTo>
                <a:lnTo>
                  <a:pt x="1627916" y="242892"/>
                </a:lnTo>
                <a:lnTo>
                  <a:pt x="1646456" y="195252"/>
                </a:lnTo>
                <a:lnTo>
                  <a:pt x="1663796" y="147142"/>
                </a:lnTo>
                <a:lnTo>
                  <a:pt x="1679935" y="98564"/>
                </a:lnTo>
                <a:lnTo>
                  <a:pt x="1694874" y="49516"/>
                </a:lnTo>
                <a:lnTo>
                  <a:pt x="1708612" y="0"/>
                </a:lnTo>
                <a:close/>
              </a:path>
            </a:pathLst>
          </a:custGeom>
          <a:solidFill>
            <a:srgbClr val="FF0000"/>
          </a:solidFill>
        </p:spPr>
        <p:txBody>
          <a:bodyPr wrap="square" lIns="0" tIns="0" rIns="0" bIns="0" rtlCol="0"/>
          <a:lstStyle/>
          <a:p>
            <a:endParaRPr sz="933"/>
          </a:p>
        </p:txBody>
      </p:sp>
      <p:sp>
        <p:nvSpPr>
          <p:cNvPr id="21" name="object 21"/>
          <p:cNvSpPr txBox="1"/>
          <p:nvPr/>
        </p:nvSpPr>
        <p:spPr>
          <a:xfrm>
            <a:off x="1723014" y="5042864"/>
            <a:ext cx="610023" cy="141984"/>
          </a:xfrm>
          <a:prstGeom prst="rect">
            <a:avLst/>
          </a:prstGeom>
        </p:spPr>
        <p:txBody>
          <a:bodyPr vert="horz" wrap="square" lIns="0" tIns="8467" rIns="0" bIns="0" rtlCol="0">
            <a:spAutoFit/>
          </a:bodyPr>
          <a:lstStyle/>
          <a:p>
            <a:pPr marL="8467">
              <a:spcBef>
                <a:spcPts val="67"/>
              </a:spcBef>
            </a:pPr>
            <a:r>
              <a:rPr sz="867" spc="-30" dirty="0">
                <a:solidFill>
                  <a:srgbClr val="EC1B24"/>
                </a:solidFill>
                <a:latin typeface="Lucida Sans Unicode"/>
                <a:cs typeface="Lucida Sans Unicode"/>
              </a:rPr>
              <a:t>202489****</a:t>
            </a:r>
            <a:endParaRPr sz="867">
              <a:latin typeface="Lucida Sans Unicode"/>
              <a:cs typeface="Lucida Sans Unicode"/>
            </a:endParaRPr>
          </a:p>
        </p:txBody>
      </p:sp>
      <p:sp>
        <p:nvSpPr>
          <p:cNvPr id="22" name="object 22"/>
          <p:cNvSpPr txBox="1"/>
          <p:nvPr/>
        </p:nvSpPr>
        <p:spPr>
          <a:xfrm>
            <a:off x="3905273" y="4518737"/>
            <a:ext cx="1412663" cy="411694"/>
          </a:xfrm>
          <a:prstGeom prst="rect">
            <a:avLst/>
          </a:prstGeom>
        </p:spPr>
        <p:txBody>
          <a:bodyPr vert="horz" wrap="square" lIns="0" tIns="8043" rIns="0" bIns="0" rtlCol="0">
            <a:spAutoFit/>
          </a:bodyPr>
          <a:lstStyle/>
          <a:p>
            <a:pPr marL="8467" marR="3387">
              <a:lnSpc>
                <a:spcPct val="117600"/>
              </a:lnSpc>
              <a:spcBef>
                <a:spcPts val="63"/>
              </a:spcBef>
            </a:pPr>
            <a:r>
              <a:rPr sz="1133" dirty="0">
                <a:latin typeface="Lucida Sans Unicode"/>
                <a:cs typeface="Lucida Sans Unicode"/>
              </a:rPr>
              <a:t>Use</a:t>
            </a:r>
            <a:r>
              <a:rPr sz="1133" spc="117" dirty="0">
                <a:latin typeface="Lucida Sans Unicode"/>
                <a:cs typeface="Lucida Sans Unicode"/>
              </a:rPr>
              <a:t> </a:t>
            </a:r>
            <a:r>
              <a:rPr sz="1133" dirty="0">
                <a:latin typeface="Lucida Sans Unicode"/>
                <a:cs typeface="Lucida Sans Unicode"/>
              </a:rPr>
              <a:t>your</a:t>
            </a:r>
            <a:r>
              <a:rPr sz="1133" spc="117" dirty="0">
                <a:latin typeface="Lucida Sans Unicode"/>
                <a:cs typeface="Lucida Sans Unicode"/>
              </a:rPr>
              <a:t> </a:t>
            </a:r>
            <a:r>
              <a:rPr sz="1133" spc="-7" dirty="0">
                <a:latin typeface="Lucida Sans Unicode"/>
                <a:cs typeface="Lucida Sans Unicode"/>
              </a:rPr>
              <a:t>student</a:t>
            </a:r>
            <a:r>
              <a:rPr sz="1133" spc="333" dirty="0">
                <a:latin typeface="Lucida Sans Unicode"/>
                <a:cs typeface="Lucida Sans Unicode"/>
              </a:rPr>
              <a:t> </a:t>
            </a:r>
            <a:r>
              <a:rPr sz="1133" dirty="0">
                <a:latin typeface="Lucida Sans Unicode"/>
                <a:cs typeface="Lucida Sans Unicode"/>
              </a:rPr>
              <a:t>ID</a:t>
            </a:r>
            <a:r>
              <a:rPr sz="1133" spc="73" dirty="0">
                <a:latin typeface="Lucida Sans Unicode"/>
                <a:cs typeface="Lucida Sans Unicode"/>
              </a:rPr>
              <a:t> </a:t>
            </a:r>
            <a:r>
              <a:rPr sz="1133" dirty="0">
                <a:latin typeface="Lucida Sans Unicode"/>
                <a:cs typeface="Lucida Sans Unicode"/>
              </a:rPr>
              <a:t>and</a:t>
            </a:r>
            <a:r>
              <a:rPr sz="1133" spc="73" dirty="0">
                <a:latin typeface="Lucida Sans Unicode"/>
                <a:cs typeface="Lucida Sans Unicode"/>
              </a:rPr>
              <a:t> </a:t>
            </a:r>
            <a:r>
              <a:rPr sz="1133" dirty="0">
                <a:latin typeface="Lucida Sans Unicode"/>
                <a:cs typeface="Lucida Sans Unicode"/>
              </a:rPr>
              <a:t>password</a:t>
            </a:r>
            <a:r>
              <a:rPr sz="1133" spc="73" dirty="0">
                <a:latin typeface="Lucida Sans Unicode"/>
                <a:cs typeface="Lucida Sans Unicode"/>
              </a:rPr>
              <a:t> </a:t>
            </a:r>
            <a:r>
              <a:rPr sz="1133" spc="-17" dirty="0">
                <a:latin typeface="Lucida Sans Unicode"/>
                <a:cs typeface="Lucida Sans Unicode"/>
              </a:rPr>
              <a:t>to</a:t>
            </a:r>
            <a:endParaRPr sz="1133">
              <a:latin typeface="Lucida Sans Unicode"/>
              <a:cs typeface="Lucida Sans Unicode"/>
            </a:endParaRPr>
          </a:p>
        </p:txBody>
      </p:sp>
      <p:sp>
        <p:nvSpPr>
          <p:cNvPr id="23" name="object 23"/>
          <p:cNvSpPr txBox="1"/>
          <p:nvPr/>
        </p:nvSpPr>
        <p:spPr>
          <a:xfrm>
            <a:off x="3905273" y="4925137"/>
            <a:ext cx="1378373" cy="411694"/>
          </a:xfrm>
          <a:prstGeom prst="rect">
            <a:avLst/>
          </a:prstGeom>
        </p:spPr>
        <p:txBody>
          <a:bodyPr vert="horz" wrap="square" lIns="0" tIns="8043" rIns="0" bIns="0" rtlCol="0">
            <a:spAutoFit/>
          </a:bodyPr>
          <a:lstStyle/>
          <a:p>
            <a:pPr marL="8467" marR="3387">
              <a:lnSpc>
                <a:spcPct val="117600"/>
              </a:lnSpc>
              <a:spcBef>
                <a:spcPts val="63"/>
              </a:spcBef>
            </a:pPr>
            <a:r>
              <a:rPr sz="1133" dirty="0">
                <a:latin typeface="Lucida Sans Unicode"/>
                <a:cs typeface="Lucida Sans Unicode"/>
              </a:rPr>
              <a:t>log</a:t>
            </a:r>
            <a:r>
              <a:rPr sz="1133" spc="63" dirty="0">
                <a:latin typeface="Lucida Sans Unicode"/>
                <a:cs typeface="Lucida Sans Unicode"/>
              </a:rPr>
              <a:t> </a:t>
            </a:r>
            <a:r>
              <a:rPr sz="1133" dirty="0">
                <a:latin typeface="Lucida Sans Unicode"/>
                <a:cs typeface="Lucida Sans Unicode"/>
              </a:rPr>
              <a:t>in</a:t>
            </a:r>
            <a:r>
              <a:rPr sz="1133" spc="67" dirty="0">
                <a:latin typeface="Lucida Sans Unicode"/>
                <a:cs typeface="Lucida Sans Unicode"/>
              </a:rPr>
              <a:t> </a:t>
            </a:r>
            <a:r>
              <a:rPr sz="1133" dirty="0">
                <a:latin typeface="Lucida Sans Unicode"/>
                <a:cs typeface="Lucida Sans Unicode"/>
              </a:rPr>
              <a:t>to</a:t>
            </a:r>
            <a:r>
              <a:rPr sz="1133" spc="63" dirty="0">
                <a:latin typeface="Lucida Sans Unicode"/>
                <a:cs typeface="Lucida Sans Unicode"/>
              </a:rPr>
              <a:t> </a:t>
            </a:r>
            <a:r>
              <a:rPr sz="1133" dirty="0">
                <a:latin typeface="Lucida Sans Unicode"/>
                <a:cs typeface="Lucida Sans Unicode"/>
              </a:rPr>
              <a:t>the</a:t>
            </a:r>
            <a:r>
              <a:rPr sz="1133" spc="67" dirty="0">
                <a:latin typeface="Lucida Sans Unicode"/>
                <a:cs typeface="Lucida Sans Unicode"/>
              </a:rPr>
              <a:t> </a:t>
            </a:r>
            <a:r>
              <a:rPr sz="1133" spc="-13" dirty="0">
                <a:latin typeface="Lucida Sans Unicode"/>
                <a:cs typeface="Lucida Sans Unicode"/>
              </a:rPr>
              <a:t>MyKM </a:t>
            </a:r>
            <a:r>
              <a:rPr sz="1133" spc="-7" dirty="0">
                <a:latin typeface="Lucida Sans Unicode"/>
                <a:cs typeface="Lucida Sans Unicode"/>
              </a:rPr>
              <a:t>portal.</a:t>
            </a:r>
            <a:endParaRPr sz="1133">
              <a:latin typeface="Lucida Sans Unicode"/>
              <a:cs typeface="Lucida Sans Unicode"/>
            </a:endParaRPr>
          </a:p>
        </p:txBody>
      </p:sp>
      <p:sp>
        <p:nvSpPr>
          <p:cNvPr id="24" name="object 24"/>
          <p:cNvSpPr txBox="1"/>
          <p:nvPr/>
        </p:nvSpPr>
        <p:spPr>
          <a:xfrm>
            <a:off x="1723013" y="5433310"/>
            <a:ext cx="828887" cy="213670"/>
          </a:xfrm>
          <a:prstGeom prst="rect">
            <a:avLst/>
          </a:prstGeom>
        </p:spPr>
        <p:txBody>
          <a:bodyPr vert="horz" wrap="square" lIns="0" tIns="8467" rIns="0" bIns="0" rtlCol="0">
            <a:spAutoFit/>
          </a:bodyPr>
          <a:lstStyle/>
          <a:p>
            <a:pPr marL="8467">
              <a:spcBef>
                <a:spcPts val="67"/>
              </a:spcBef>
            </a:pPr>
            <a:r>
              <a:rPr sz="1333" spc="-63" dirty="0">
                <a:solidFill>
                  <a:srgbClr val="EC1B24"/>
                </a:solidFill>
                <a:latin typeface="Lucida Sans Unicode"/>
                <a:cs typeface="Lucida Sans Unicode"/>
              </a:rPr>
              <a:t>***********</a:t>
            </a:r>
            <a:endParaRPr sz="1333">
              <a:latin typeface="Lucida Sans Unicode"/>
              <a:cs typeface="Lucida Sans Unicode"/>
            </a:endParaRPr>
          </a:p>
        </p:txBody>
      </p:sp>
      <p:sp>
        <p:nvSpPr>
          <p:cNvPr id="25" name="object 25"/>
          <p:cNvSpPr txBox="1">
            <a:spLocks noGrp="1"/>
          </p:cNvSpPr>
          <p:nvPr>
            <p:ph type="title"/>
          </p:nvPr>
        </p:nvSpPr>
        <p:spPr>
          <a:xfrm>
            <a:off x="558800" y="261162"/>
            <a:ext cx="7010400" cy="848217"/>
          </a:xfrm>
          <a:prstGeom prst="rect">
            <a:avLst/>
          </a:prstGeom>
        </p:spPr>
        <p:txBody>
          <a:bodyPr spcFirstLastPara="1" vert="horz" wrap="square" lIns="0" tIns="380337" rIns="0" bIns="0" rtlCol="0" anchor="ctr" anchorCtr="0">
            <a:spAutoFit/>
          </a:bodyPr>
          <a:lstStyle/>
          <a:p>
            <a:pPr marL="8467">
              <a:lnSpc>
                <a:spcPct val="100000"/>
              </a:lnSpc>
              <a:spcBef>
                <a:spcPts val="63"/>
              </a:spcBef>
            </a:pPr>
            <a:r>
              <a:rPr sz="2933" spc="53" dirty="0"/>
              <a:t>LOGIN</a:t>
            </a:r>
            <a:r>
              <a:rPr sz="2933" spc="113" dirty="0"/>
              <a:t> </a:t>
            </a:r>
            <a:r>
              <a:rPr sz="2933" spc="97" dirty="0"/>
              <a:t>TO</a:t>
            </a:r>
            <a:r>
              <a:rPr sz="2933" spc="113" dirty="0"/>
              <a:t> </a:t>
            </a:r>
            <a:r>
              <a:rPr sz="2933" spc="283" dirty="0"/>
              <a:t>MYKM</a:t>
            </a:r>
            <a:endParaRPr sz="2933"/>
          </a:p>
        </p:txBody>
      </p:sp>
      <p:sp>
        <p:nvSpPr>
          <p:cNvPr id="26" name="object 26"/>
          <p:cNvSpPr txBox="1"/>
          <p:nvPr/>
        </p:nvSpPr>
        <p:spPr>
          <a:xfrm>
            <a:off x="9659777" y="4261985"/>
            <a:ext cx="1163320" cy="617391"/>
          </a:xfrm>
          <a:prstGeom prst="rect">
            <a:avLst/>
          </a:prstGeom>
        </p:spPr>
        <p:txBody>
          <a:bodyPr vert="horz" wrap="square" lIns="0" tIns="8043" rIns="0" bIns="0" rtlCol="0">
            <a:spAutoFit/>
          </a:bodyPr>
          <a:lstStyle/>
          <a:p>
            <a:pPr marL="8467" marR="3387">
              <a:lnSpc>
                <a:spcPct val="117600"/>
              </a:lnSpc>
              <a:spcBef>
                <a:spcPts val="63"/>
              </a:spcBef>
            </a:pPr>
            <a:r>
              <a:rPr sz="1133" dirty="0">
                <a:latin typeface="Lucida Sans Unicode"/>
                <a:cs typeface="Lucida Sans Unicode"/>
              </a:rPr>
              <a:t>Scroll</a:t>
            </a:r>
            <a:r>
              <a:rPr sz="1133" spc="80" dirty="0">
                <a:latin typeface="Lucida Sans Unicode"/>
                <a:cs typeface="Lucida Sans Unicode"/>
              </a:rPr>
              <a:t> </a:t>
            </a:r>
            <a:r>
              <a:rPr sz="1133" dirty="0">
                <a:latin typeface="Lucida Sans Unicode"/>
                <a:cs typeface="Lucida Sans Unicode"/>
              </a:rPr>
              <a:t>down</a:t>
            </a:r>
            <a:r>
              <a:rPr sz="1133" spc="83" dirty="0">
                <a:latin typeface="Lucida Sans Unicode"/>
                <a:cs typeface="Lucida Sans Unicode"/>
              </a:rPr>
              <a:t> </a:t>
            </a:r>
            <a:r>
              <a:rPr sz="1133" spc="-17" dirty="0">
                <a:latin typeface="Lucida Sans Unicode"/>
                <a:cs typeface="Lucida Sans Unicode"/>
              </a:rPr>
              <a:t>and </a:t>
            </a:r>
            <a:r>
              <a:rPr sz="1133" dirty="0">
                <a:latin typeface="Lucida Sans Unicode"/>
                <a:cs typeface="Lucida Sans Unicode"/>
              </a:rPr>
              <a:t>select</a:t>
            </a:r>
            <a:r>
              <a:rPr sz="1133" spc="120" dirty="0">
                <a:latin typeface="Lucida Sans Unicode"/>
                <a:cs typeface="Lucida Sans Unicode"/>
              </a:rPr>
              <a:t> </a:t>
            </a:r>
            <a:r>
              <a:rPr sz="1133" spc="-7" dirty="0">
                <a:latin typeface="Lucida Sans Unicode"/>
                <a:cs typeface="Lucida Sans Unicode"/>
              </a:rPr>
              <a:t>Online Database.</a:t>
            </a:r>
            <a:endParaRPr sz="1133">
              <a:latin typeface="Lucida Sans Unicode"/>
              <a:cs typeface="Lucida Sans Unicode"/>
            </a:endParaRPr>
          </a:p>
        </p:txBody>
      </p:sp>
      <p:pic>
        <p:nvPicPr>
          <p:cNvPr id="27" name="object 15">
            <a:extLst>
              <a:ext uri="{FF2B5EF4-FFF2-40B4-BE49-F238E27FC236}">
                <a16:creationId xmlns:a16="http://schemas.microsoft.com/office/drawing/2014/main" id="{2CB16312-ED08-CCD9-B0DF-98CD7016A6A3}"/>
              </a:ext>
            </a:extLst>
          </p:cNvPr>
          <p:cNvPicPr/>
          <p:nvPr/>
        </p:nvPicPr>
        <p:blipFill>
          <a:blip r:embed="rId8" cstate="print"/>
          <a:stretch>
            <a:fillRect/>
          </a:stretch>
        </p:blipFill>
        <p:spPr>
          <a:xfrm>
            <a:off x="10816090" y="203198"/>
            <a:ext cx="1149349" cy="5778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800" y="378732"/>
            <a:ext cx="7010400" cy="613079"/>
          </a:xfrm>
          <a:prstGeom prst="rect">
            <a:avLst/>
          </a:prstGeom>
        </p:spPr>
        <p:txBody>
          <a:bodyPr spcFirstLastPara="1" vert="horz" wrap="square" lIns="0" tIns="167730" rIns="0" bIns="0" rtlCol="0" anchor="ctr" anchorCtr="0">
            <a:spAutoFit/>
          </a:bodyPr>
          <a:lstStyle/>
          <a:p>
            <a:pPr marL="129970">
              <a:lnSpc>
                <a:spcPct val="100000"/>
              </a:lnSpc>
              <a:spcBef>
                <a:spcPts val="67"/>
              </a:spcBef>
            </a:pPr>
            <a:r>
              <a:rPr sz="2800" dirty="0"/>
              <a:t>List</a:t>
            </a:r>
            <a:r>
              <a:rPr sz="2800" spc="117" dirty="0"/>
              <a:t> </a:t>
            </a:r>
            <a:r>
              <a:rPr sz="2800" spc="107" dirty="0"/>
              <a:t>of</a:t>
            </a:r>
            <a:r>
              <a:rPr sz="2800" spc="117" dirty="0"/>
              <a:t> </a:t>
            </a:r>
            <a:r>
              <a:rPr sz="2800" spc="147" dirty="0"/>
              <a:t>Databases</a:t>
            </a:r>
            <a:r>
              <a:rPr sz="2800" spc="117" dirty="0"/>
              <a:t> </a:t>
            </a:r>
            <a:r>
              <a:rPr sz="2800" spc="113" dirty="0"/>
              <a:t>Subscribed</a:t>
            </a:r>
            <a:r>
              <a:rPr sz="2800" spc="117" dirty="0"/>
              <a:t> </a:t>
            </a:r>
            <a:r>
              <a:rPr sz="2800" spc="240" dirty="0"/>
              <a:t>by</a:t>
            </a:r>
            <a:r>
              <a:rPr sz="2800" spc="117" dirty="0"/>
              <a:t> </a:t>
            </a:r>
            <a:r>
              <a:rPr sz="2800" spc="40" dirty="0"/>
              <a:t>UiTM</a:t>
            </a:r>
            <a:endParaRPr sz="2800" dirty="0"/>
          </a:p>
        </p:txBody>
      </p:sp>
      <p:sp>
        <p:nvSpPr>
          <p:cNvPr id="3" name="Rectangle 2">
            <a:extLst>
              <a:ext uri="{FF2B5EF4-FFF2-40B4-BE49-F238E27FC236}">
                <a16:creationId xmlns:a16="http://schemas.microsoft.com/office/drawing/2014/main" id="{E68BE6F0-0318-5B1A-BF2B-C8EBBF988C66}"/>
              </a:ext>
            </a:extLst>
          </p:cNvPr>
          <p:cNvSpPr/>
          <p:nvPr/>
        </p:nvSpPr>
        <p:spPr>
          <a:xfrm>
            <a:off x="9956800" y="127000"/>
            <a:ext cx="21336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33"/>
          </a:p>
        </p:txBody>
      </p:sp>
      <p:pic>
        <p:nvPicPr>
          <p:cNvPr id="4" name="object 15">
            <a:extLst>
              <a:ext uri="{FF2B5EF4-FFF2-40B4-BE49-F238E27FC236}">
                <a16:creationId xmlns:a16="http://schemas.microsoft.com/office/drawing/2014/main" id="{CA3275BE-C90D-54EE-8456-D0BAB40489D2}"/>
              </a:ext>
            </a:extLst>
          </p:cNvPr>
          <p:cNvPicPr/>
          <p:nvPr/>
        </p:nvPicPr>
        <p:blipFill>
          <a:blip r:embed="rId2" cstate="print"/>
          <a:stretch>
            <a:fillRect/>
          </a:stretch>
        </p:blipFill>
        <p:spPr>
          <a:xfrm>
            <a:off x="10816090" y="203198"/>
            <a:ext cx="1149349" cy="5778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77434" y="-51516"/>
            <a:ext cx="1969347" cy="842239"/>
          </a:xfrm>
          <a:prstGeom prst="rect">
            <a:avLst/>
          </a:prstGeom>
        </p:spPr>
        <p:txBody>
          <a:bodyPr spcFirstLastPara="1" vert="horz" wrap="square" lIns="0" tIns="8467" rIns="0" bIns="0" rtlCol="0" anchor="ctr" anchorCtr="0">
            <a:spAutoFit/>
          </a:bodyPr>
          <a:lstStyle/>
          <a:p>
            <a:pPr marL="8467">
              <a:lnSpc>
                <a:spcPct val="100000"/>
              </a:lnSpc>
              <a:spcBef>
                <a:spcPts val="67"/>
              </a:spcBef>
            </a:pPr>
            <a:r>
              <a:rPr sz="2667" spc="47" dirty="0"/>
              <a:t>Online</a:t>
            </a:r>
            <a:r>
              <a:rPr sz="2667" spc="107" dirty="0"/>
              <a:t> </a:t>
            </a:r>
            <a:r>
              <a:rPr sz="2667" spc="130" dirty="0"/>
              <a:t>Databases</a:t>
            </a:r>
            <a:endParaRPr sz="2667" dirty="0"/>
          </a:p>
        </p:txBody>
      </p:sp>
      <p:sp>
        <p:nvSpPr>
          <p:cNvPr id="3" name="object 3"/>
          <p:cNvSpPr txBox="1"/>
          <p:nvPr/>
        </p:nvSpPr>
        <p:spPr>
          <a:xfrm>
            <a:off x="6697674" y="843758"/>
            <a:ext cx="2861733" cy="868251"/>
          </a:xfrm>
          <a:prstGeom prst="rect">
            <a:avLst/>
          </a:prstGeom>
        </p:spPr>
        <p:txBody>
          <a:bodyPr vert="horz" wrap="square" lIns="0" tIns="7620" rIns="0" bIns="0" rtlCol="0">
            <a:spAutoFit/>
          </a:bodyPr>
          <a:lstStyle/>
          <a:p>
            <a:pPr marL="8467" marR="3387">
              <a:lnSpc>
                <a:spcPct val="117900"/>
              </a:lnSpc>
              <a:spcBef>
                <a:spcPts val="60"/>
              </a:spcBef>
            </a:pPr>
            <a:r>
              <a:rPr sz="1600" spc="110" dirty="0">
                <a:latin typeface="Lucida Sans Unicode"/>
                <a:cs typeface="Lucida Sans Unicode"/>
              </a:rPr>
              <a:t>A</a:t>
            </a:r>
            <a:r>
              <a:rPr sz="1600" dirty="0">
                <a:latin typeface="Lucida Sans Unicode"/>
                <a:cs typeface="Lucida Sans Unicode"/>
              </a:rPr>
              <a:t> list</a:t>
            </a:r>
            <a:r>
              <a:rPr sz="1600" spc="3" dirty="0">
                <a:latin typeface="Lucida Sans Unicode"/>
                <a:cs typeface="Lucida Sans Unicode"/>
              </a:rPr>
              <a:t> </a:t>
            </a:r>
            <a:r>
              <a:rPr sz="1600" dirty="0">
                <a:latin typeface="Lucida Sans Unicode"/>
                <a:cs typeface="Lucida Sans Unicode"/>
              </a:rPr>
              <a:t>of</a:t>
            </a:r>
            <a:r>
              <a:rPr sz="1600" spc="3" dirty="0">
                <a:latin typeface="Lucida Sans Unicode"/>
                <a:cs typeface="Lucida Sans Unicode"/>
              </a:rPr>
              <a:t> </a:t>
            </a:r>
            <a:r>
              <a:rPr sz="1600" dirty="0">
                <a:latin typeface="Lucida Sans Unicode"/>
                <a:cs typeface="Lucida Sans Unicode"/>
              </a:rPr>
              <a:t>all fields</a:t>
            </a:r>
            <a:r>
              <a:rPr sz="1600" spc="3" dirty="0">
                <a:latin typeface="Lucida Sans Unicode"/>
                <a:cs typeface="Lucida Sans Unicode"/>
              </a:rPr>
              <a:t> </a:t>
            </a:r>
            <a:r>
              <a:rPr sz="1600" dirty="0">
                <a:latin typeface="Lucida Sans Unicode"/>
                <a:cs typeface="Lucida Sans Unicode"/>
              </a:rPr>
              <a:t>will</a:t>
            </a:r>
            <a:r>
              <a:rPr sz="1600" spc="3" dirty="0">
                <a:latin typeface="Lucida Sans Unicode"/>
                <a:cs typeface="Lucida Sans Unicode"/>
              </a:rPr>
              <a:t> </a:t>
            </a:r>
            <a:r>
              <a:rPr sz="1600" spc="53" dirty="0">
                <a:latin typeface="Lucida Sans Unicode"/>
                <a:cs typeface="Lucida Sans Unicode"/>
              </a:rPr>
              <a:t>be </a:t>
            </a:r>
            <a:r>
              <a:rPr sz="1600" dirty="0">
                <a:latin typeface="Lucida Sans Unicode"/>
                <a:cs typeface="Lucida Sans Unicode"/>
              </a:rPr>
              <a:t>displayed</a:t>
            </a:r>
            <a:r>
              <a:rPr sz="1600" spc="169" dirty="0">
                <a:latin typeface="Lucida Sans Unicode"/>
                <a:cs typeface="Lucida Sans Unicode"/>
              </a:rPr>
              <a:t> </a:t>
            </a:r>
            <a:r>
              <a:rPr sz="1600" spc="33" dirty="0">
                <a:latin typeface="Lucida Sans Unicode"/>
                <a:cs typeface="Lucida Sans Unicode"/>
              </a:rPr>
              <a:t>here</a:t>
            </a:r>
            <a:r>
              <a:rPr sz="1600" spc="169" dirty="0">
                <a:latin typeface="Lucida Sans Unicode"/>
                <a:cs typeface="Lucida Sans Unicode"/>
              </a:rPr>
              <a:t> </a:t>
            </a:r>
            <a:r>
              <a:rPr sz="1600" dirty="0">
                <a:latin typeface="Lucida Sans Unicode"/>
                <a:cs typeface="Lucida Sans Unicode"/>
              </a:rPr>
              <a:t>for</a:t>
            </a:r>
            <a:r>
              <a:rPr sz="1600" spc="169" dirty="0">
                <a:latin typeface="Lucida Sans Unicode"/>
                <a:cs typeface="Lucida Sans Unicode"/>
              </a:rPr>
              <a:t> </a:t>
            </a:r>
            <a:r>
              <a:rPr sz="1600" spc="-7" dirty="0">
                <a:latin typeface="Lucida Sans Unicode"/>
                <a:cs typeface="Lucida Sans Unicode"/>
              </a:rPr>
              <a:t>selection </a:t>
            </a:r>
            <a:r>
              <a:rPr sz="1600" spc="40" dirty="0">
                <a:latin typeface="Lucida Sans Unicode"/>
                <a:cs typeface="Lucida Sans Unicode"/>
              </a:rPr>
              <a:t>based</a:t>
            </a:r>
            <a:r>
              <a:rPr sz="1600" spc="143" dirty="0">
                <a:latin typeface="Lucida Sans Unicode"/>
                <a:cs typeface="Lucida Sans Unicode"/>
              </a:rPr>
              <a:t> </a:t>
            </a:r>
            <a:r>
              <a:rPr sz="1600" dirty="0">
                <a:latin typeface="Lucida Sans Unicode"/>
                <a:cs typeface="Lucida Sans Unicode"/>
              </a:rPr>
              <a:t>on</a:t>
            </a:r>
            <a:r>
              <a:rPr sz="1600" spc="147" dirty="0">
                <a:latin typeface="Lucida Sans Unicode"/>
                <a:cs typeface="Lucida Sans Unicode"/>
              </a:rPr>
              <a:t> </a:t>
            </a:r>
            <a:r>
              <a:rPr sz="1600" dirty="0">
                <a:latin typeface="Lucida Sans Unicode"/>
                <a:cs typeface="Lucida Sans Unicode"/>
              </a:rPr>
              <a:t>your</a:t>
            </a:r>
            <a:r>
              <a:rPr sz="1600" spc="143" dirty="0">
                <a:latin typeface="Lucida Sans Unicode"/>
                <a:cs typeface="Lucida Sans Unicode"/>
              </a:rPr>
              <a:t> </a:t>
            </a:r>
            <a:r>
              <a:rPr sz="1600" spc="-7" dirty="0">
                <a:latin typeface="Lucida Sans Unicode"/>
                <a:cs typeface="Lucida Sans Unicode"/>
              </a:rPr>
              <a:t>faculty.</a:t>
            </a:r>
            <a:endParaRPr sz="1600" dirty="0">
              <a:latin typeface="Lucida Sans Unicode"/>
              <a:cs typeface="Lucida Sans Unicode"/>
            </a:endParaRPr>
          </a:p>
        </p:txBody>
      </p:sp>
      <p:sp>
        <p:nvSpPr>
          <p:cNvPr id="4" name="Rectangle 3">
            <a:extLst>
              <a:ext uri="{FF2B5EF4-FFF2-40B4-BE49-F238E27FC236}">
                <a16:creationId xmlns:a16="http://schemas.microsoft.com/office/drawing/2014/main" id="{AAFEA660-53C7-A9DE-C284-EC2A7C6EFE12}"/>
              </a:ext>
            </a:extLst>
          </p:cNvPr>
          <p:cNvSpPr/>
          <p:nvPr/>
        </p:nvSpPr>
        <p:spPr>
          <a:xfrm>
            <a:off x="9956800" y="127000"/>
            <a:ext cx="21336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33"/>
          </a:p>
        </p:txBody>
      </p:sp>
      <p:pic>
        <p:nvPicPr>
          <p:cNvPr id="5" name="object 15">
            <a:extLst>
              <a:ext uri="{FF2B5EF4-FFF2-40B4-BE49-F238E27FC236}">
                <a16:creationId xmlns:a16="http://schemas.microsoft.com/office/drawing/2014/main" id="{B6D94FA2-2853-89F4-A495-9FCE5F573BBE}"/>
              </a:ext>
            </a:extLst>
          </p:cNvPr>
          <p:cNvPicPr/>
          <p:nvPr/>
        </p:nvPicPr>
        <p:blipFill>
          <a:blip r:embed="rId2" cstate="print"/>
          <a:stretch>
            <a:fillRect/>
          </a:stretch>
        </p:blipFill>
        <p:spPr>
          <a:xfrm>
            <a:off x="10816090" y="203198"/>
            <a:ext cx="1149349" cy="5778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47399" y="1159927"/>
            <a:ext cx="8026400" cy="5321300"/>
            <a:chOff x="2471098" y="1739890"/>
            <a:chExt cx="12039600" cy="7981950"/>
          </a:xfrm>
        </p:grpSpPr>
        <p:pic>
          <p:nvPicPr>
            <p:cNvPr id="3" name="object 3"/>
            <p:cNvPicPr/>
            <p:nvPr/>
          </p:nvPicPr>
          <p:blipFill>
            <a:blip r:embed="rId2" cstate="print"/>
            <a:stretch>
              <a:fillRect/>
            </a:stretch>
          </p:blipFill>
          <p:spPr>
            <a:xfrm>
              <a:off x="2471098" y="1739890"/>
              <a:ext cx="12039599" cy="7981949"/>
            </a:xfrm>
            <a:prstGeom prst="rect">
              <a:avLst/>
            </a:prstGeom>
          </p:spPr>
        </p:pic>
        <p:pic>
          <p:nvPicPr>
            <p:cNvPr id="4" name="object 4"/>
            <p:cNvPicPr/>
            <p:nvPr/>
          </p:nvPicPr>
          <p:blipFill>
            <a:blip r:embed="rId3" cstate="print"/>
            <a:stretch>
              <a:fillRect/>
            </a:stretch>
          </p:blipFill>
          <p:spPr>
            <a:xfrm>
              <a:off x="11203919" y="5213968"/>
              <a:ext cx="2158288" cy="729642"/>
            </a:xfrm>
            <a:prstGeom prst="rect">
              <a:avLst/>
            </a:prstGeom>
          </p:spPr>
        </p:pic>
      </p:grpSp>
      <p:pic>
        <p:nvPicPr>
          <p:cNvPr id="6" name="object 6"/>
          <p:cNvPicPr/>
          <p:nvPr/>
        </p:nvPicPr>
        <p:blipFill>
          <a:blip r:embed="rId4" cstate="print"/>
          <a:stretch>
            <a:fillRect/>
          </a:stretch>
        </p:blipFill>
        <p:spPr>
          <a:xfrm>
            <a:off x="10864994" y="108528"/>
            <a:ext cx="1149349" cy="577849"/>
          </a:xfrm>
          <a:prstGeom prst="rect">
            <a:avLst/>
          </a:prstGeom>
        </p:spPr>
      </p:pic>
      <p:grpSp>
        <p:nvGrpSpPr>
          <p:cNvPr id="8" name="object 8"/>
          <p:cNvGrpSpPr/>
          <p:nvPr/>
        </p:nvGrpSpPr>
        <p:grpSpPr>
          <a:xfrm>
            <a:off x="10073170" y="2725066"/>
            <a:ext cx="330200" cy="330200"/>
            <a:chOff x="15109755" y="4087599"/>
            <a:chExt cx="495300" cy="495300"/>
          </a:xfrm>
        </p:grpSpPr>
        <p:sp>
          <p:nvSpPr>
            <p:cNvPr id="9" name="object 9"/>
            <p:cNvSpPr/>
            <p:nvPr/>
          </p:nvSpPr>
          <p:spPr>
            <a:xfrm>
              <a:off x="15109755" y="4087599"/>
              <a:ext cx="495300" cy="495300"/>
            </a:xfrm>
            <a:custGeom>
              <a:avLst/>
              <a:gdLst/>
              <a:ahLst/>
              <a:cxnLst/>
              <a:rect l="l" t="t" r="r" b="b"/>
              <a:pathLst>
                <a:path w="495300" h="495300">
                  <a:moveTo>
                    <a:pt x="247575" y="495151"/>
                  </a:moveTo>
                  <a:lnTo>
                    <a:pt x="197686" y="490120"/>
                  </a:lnTo>
                  <a:lnTo>
                    <a:pt x="151217" y="475692"/>
                  </a:lnTo>
                  <a:lnTo>
                    <a:pt x="109163" y="452863"/>
                  </a:lnTo>
                  <a:lnTo>
                    <a:pt x="72521" y="422629"/>
                  </a:lnTo>
                  <a:lnTo>
                    <a:pt x="42287" y="385987"/>
                  </a:lnTo>
                  <a:lnTo>
                    <a:pt x="19458" y="343933"/>
                  </a:lnTo>
                  <a:lnTo>
                    <a:pt x="5030" y="297464"/>
                  </a:lnTo>
                  <a:lnTo>
                    <a:pt x="0" y="247575"/>
                  </a:lnTo>
                  <a:lnTo>
                    <a:pt x="5030" y="197686"/>
                  </a:lnTo>
                  <a:lnTo>
                    <a:pt x="19458" y="151217"/>
                  </a:lnTo>
                  <a:lnTo>
                    <a:pt x="42287" y="109163"/>
                  </a:lnTo>
                  <a:lnTo>
                    <a:pt x="72521" y="72521"/>
                  </a:lnTo>
                  <a:lnTo>
                    <a:pt x="109163" y="42287"/>
                  </a:lnTo>
                  <a:lnTo>
                    <a:pt x="151217" y="19458"/>
                  </a:lnTo>
                  <a:lnTo>
                    <a:pt x="197686" y="5030"/>
                  </a:lnTo>
                  <a:lnTo>
                    <a:pt x="247575" y="0"/>
                  </a:lnTo>
                  <a:lnTo>
                    <a:pt x="297464" y="5030"/>
                  </a:lnTo>
                  <a:lnTo>
                    <a:pt x="343933" y="19458"/>
                  </a:lnTo>
                  <a:lnTo>
                    <a:pt x="385987" y="42287"/>
                  </a:lnTo>
                  <a:lnTo>
                    <a:pt x="422629" y="72521"/>
                  </a:lnTo>
                  <a:lnTo>
                    <a:pt x="452863" y="109163"/>
                  </a:lnTo>
                  <a:lnTo>
                    <a:pt x="475692" y="151217"/>
                  </a:lnTo>
                  <a:lnTo>
                    <a:pt x="490120" y="197686"/>
                  </a:lnTo>
                  <a:lnTo>
                    <a:pt x="495151" y="247575"/>
                  </a:lnTo>
                  <a:lnTo>
                    <a:pt x="490120" y="297464"/>
                  </a:lnTo>
                  <a:lnTo>
                    <a:pt x="475692" y="343933"/>
                  </a:lnTo>
                  <a:lnTo>
                    <a:pt x="452863" y="385987"/>
                  </a:lnTo>
                  <a:lnTo>
                    <a:pt x="422629" y="422629"/>
                  </a:lnTo>
                  <a:lnTo>
                    <a:pt x="385987" y="452863"/>
                  </a:lnTo>
                  <a:lnTo>
                    <a:pt x="343933" y="475692"/>
                  </a:lnTo>
                  <a:lnTo>
                    <a:pt x="297464" y="490120"/>
                  </a:lnTo>
                  <a:lnTo>
                    <a:pt x="247575" y="495151"/>
                  </a:lnTo>
                  <a:close/>
                </a:path>
              </a:pathLst>
            </a:custGeom>
            <a:solidFill>
              <a:srgbClr val="6079F4"/>
            </a:solidFill>
          </p:spPr>
          <p:txBody>
            <a:bodyPr wrap="square" lIns="0" tIns="0" rIns="0" bIns="0" rtlCol="0"/>
            <a:lstStyle/>
            <a:p>
              <a:endParaRPr sz="933"/>
            </a:p>
          </p:txBody>
        </p:sp>
        <p:pic>
          <p:nvPicPr>
            <p:cNvPr id="10" name="object 10"/>
            <p:cNvPicPr/>
            <p:nvPr/>
          </p:nvPicPr>
          <p:blipFill>
            <a:blip r:embed="rId5" cstate="print"/>
            <a:stretch>
              <a:fillRect/>
            </a:stretch>
          </p:blipFill>
          <p:spPr>
            <a:xfrm>
              <a:off x="15284185" y="4229798"/>
              <a:ext cx="150581" cy="216142"/>
            </a:xfrm>
            <a:prstGeom prst="rect">
              <a:avLst/>
            </a:prstGeom>
          </p:spPr>
        </p:pic>
      </p:grpSp>
      <p:grpSp>
        <p:nvGrpSpPr>
          <p:cNvPr id="11" name="object 11"/>
          <p:cNvGrpSpPr/>
          <p:nvPr/>
        </p:nvGrpSpPr>
        <p:grpSpPr>
          <a:xfrm>
            <a:off x="8742435" y="3590502"/>
            <a:ext cx="687493" cy="397510"/>
            <a:chOff x="13113652" y="5385752"/>
            <a:chExt cx="1031240" cy="596265"/>
          </a:xfrm>
        </p:grpSpPr>
        <p:pic>
          <p:nvPicPr>
            <p:cNvPr id="12" name="object 12"/>
            <p:cNvPicPr/>
            <p:nvPr/>
          </p:nvPicPr>
          <p:blipFill>
            <a:blip r:embed="rId6" cstate="print"/>
            <a:stretch>
              <a:fillRect/>
            </a:stretch>
          </p:blipFill>
          <p:spPr>
            <a:xfrm>
              <a:off x="13113652" y="5553494"/>
              <a:ext cx="121279" cy="99487"/>
            </a:xfrm>
            <a:prstGeom prst="rect">
              <a:avLst/>
            </a:prstGeom>
          </p:spPr>
        </p:pic>
        <p:sp>
          <p:nvSpPr>
            <p:cNvPr id="13" name="object 13"/>
            <p:cNvSpPr/>
            <p:nvPr/>
          </p:nvSpPr>
          <p:spPr>
            <a:xfrm>
              <a:off x="13191020" y="5385752"/>
              <a:ext cx="953769" cy="596265"/>
            </a:xfrm>
            <a:custGeom>
              <a:avLst/>
              <a:gdLst/>
              <a:ahLst/>
              <a:cxnLst/>
              <a:rect l="l" t="t" r="r" b="b"/>
              <a:pathLst>
                <a:path w="953769" h="596264">
                  <a:moveTo>
                    <a:pt x="104267" y="172643"/>
                  </a:moveTo>
                  <a:lnTo>
                    <a:pt x="65481" y="150698"/>
                  </a:lnTo>
                  <a:lnTo>
                    <a:pt x="43561" y="189445"/>
                  </a:lnTo>
                  <a:lnTo>
                    <a:pt x="82346" y="211391"/>
                  </a:lnTo>
                  <a:lnTo>
                    <a:pt x="104267" y="172643"/>
                  </a:lnTo>
                  <a:close/>
                </a:path>
                <a:path w="953769" h="596264">
                  <a:moveTo>
                    <a:pt x="164985" y="155816"/>
                  </a:moveTo>
                  <a:lnTo>
                    <a:pt x="126212" y="133870"/>
                  </a:lnTo>
                  <a:lnTo>
                    <a:pt x="104267" y="172643"/>
                  </a:lnTo>
                  <a:lnTo>
                    <a:pt x="143052" y="194589"/>
                  </a:lnTo>
                  <a:lnTo>
                    <a:pt x="164985" y="155816"/>
                  </a:lnTo>
                  <a:close/>
                </a:path>
                <a:path w="953769" h="596264">
                  <a:moveTo>
                    <a:pt x="225704" y="138976"/>
                  </a:moveTo>
                  <a:lnTo>
                    <a:pt x="186931" y="117030"/>
                  </a:lnTo>
                  <a:lnTo>
                    <a:pt x="164985" y="155816"/>
                  </a:lnTo>
                  <a:lnTo>
                    <a:pt x="203771" y="177749"/>
                  </a:lnTo>
                  <a:lnTo>
                    <a:pt x="225704" y="138976"/>
                  </a:lnTo>
                  <a:close/>
                </a:path>
                <a:path w="953769" h="596264">
                  <a:moveTo>
                    <a:pt x="286423" y="122135"/>
                  </a:moveTo>
                  <a:lnTo>
                    <a:pt x="247650" y="100203"/>
                  </a:lnTo>
                  <a:lnTo>
                    <a:pt x="225704" y="138976"/>
                  </a:lnTo>
                  <a:lnTo>
                    <a:pt x="264490" y="160921"/>
                  </a:lnTo>
                  <a:lnTo>
                    <a:pt x="286423" y="122135"/>
                  </a:lnTo>
                  <a:close/>
                </a:path>
                <a:path w="953769" h="596264">
                  <a:moveTo>
                    <a:pt x="347141" y="105308"/>
                  </a:moveTo>
                  <a:lnTo>
                    <a:pt x="308368" y="83362"/>
                  </a:lnTo>
                  <a:lnTo>
                    <a:pt x="286423" y="122135"/>
                  </a:lnTo>
                  <a:lnTo>
                    <a:pt x="325208" y="144081"/>
                  </a:lnTo>
                  <a:lnTo>
                    <a:pt x="347141" y="105308"/>
                  </a:lnTo>
                  <a:close/>
                </a:path>
                <a:path w="953769" h="596264">
                  <a:moveTo>
                    <a:pt x="407860" y="88468"/>
                  </a:moveTo>
                  <a:lnTo>
                    <a:pt x="369087" y="66522"/>
                  </a:lnTo>
                  <a:lnTo>
                    <a:pt x="347141" y="105308"/>
                  </a:lnTo>
                  <a:lnTo>
                    <a:pt x="385927" y="127241"/>
                  </a:lnTo>
                  <a:lnTo>
                    <a:pt x="407860" y="88468"/>
                  </a:lnTo>
                  <a:close/>
                </a:path>
                <a:path w="953769" h="596264">
                  <a:moveTo>
                    <a:pt x="468553" y="71615"/>
                  </a:moveTo>
                  <a:lnTo>
                    <a:pt x="429806" y="49682"/>
                  </a:lnTo>
                  <a:lnTo>
                    <a:pt x="407860" y="88468"/>
                  </a:lnTo>
                  <a:lnTo>
                    <a:pt x="446608" y="110388"/>
                  </a:lnTo>
                  <a:lnTo>
                    <a:pt x="468553" y="71615"/>
                  </a:lnTo>
                  <a:close/>
                </a:path>
                <a:path w="953769" h="596264">
                  <a:moveTo>
                    <a:pt x="529247" y="54813"/>
                  </a:moveTo>
                  <a:lnTo>
                    <a:pt x="490474" y="32867"/>
                  </a:lnTo>
                  <a:lnTo>
                    <a:pt x="468553" y="71615"/>
                  </a:lnTo>
                  <a:lnTo>
                    <a:pt x="507326" y="93548"/>
                  </a:lnTo>
                  <a:lnTo>
                    <a:pt x="529247" y="54813"/>
                  </a:lnTo>
                  <a:close/>
                </a:path>
                <a:path w="953769" h="596264">
                  <a:moveTo>
                    <a:pt x="575056" y="336638"/>
                  </a:moveTo>
                  <a:lnTo>
                    <a:pt x="536371" y="314756"/>
                  </a:lnTo>
                  <a:lnTo>
                    <a:pt x="496570" y="292239"/>
                  </a:lnTo>
                  <a:lnTo>
                    <a:pt x="474637" y="331012"/>
                  </a:lnTo>
                  <a:lnTo>
                    <a:pt x="514426" y="353529"/>
                  </a:lnTo>
                  <a:lnTo>
                    <a:pt x="492480" y="392303"/>
                  </a:lnTo>
                  <a:lnTo>
                    <a:pt x="530771" y="413994"/>
                  </a:lnTo>
                  <a:lnTo>
                    <a:pt x="508863" y="452729"/>
                  </a:lnTo>
                  <a:lnTo>
                    <a:pt x="547636" y="474662"/>
                  </a:lnTo>
                  <a:lnTo>
                    <a:pt x="569556" y="435914"/>
                  </a:lnTo>
                  <a:lnTo>
                    <a:pt x="531164" y="414197"/>
                  </a:lnTo>
                  <a:lnTo>
                    <a:pt x="575056" y="336638"/>
                  </a:lnTo>
                  <a:close/>
                </a:path>
                <a:path w="953769" h="596264">
                  <a:moveTo>
                    <a:pt x="603364" y="557390"/>
                  </a:moveTo>
                  <a:lnTo>
                    <a:pt x="564680" y="535508"/>
                  </a:lnTo>
                  <a:lnTo>
                    <a:pt x="586625" y="496722"/>
                  </a:lnTo>
                  <a:lnTo>
                    <a:pt x="547928" y="474827"/>
                  </a:lnTo>
                  <a:lnTo>
                    <a:pt x="525983" y="513613"/>
                  </a:lnTo>
                  <a:lnTo>
                    <a:pt x="21958" y="228422"/>
                  </a:lnTo>
                  <a:lnTo>
                    <a:pt x="0" y="267233"/>
                  </a:lnTo>
                  <a:lnTo>
                    <a:pt x="504024" y="552424"/>
                  </a:lnTo>
                  <a:lnTo>
                    <a:pt x="542709" y="574319"/>
                  </a:lnTo>
                  <a:lnTo>
                    <a:pt x="581406" y="596201"/>
                  </a:lnTo>
                  <a:lnTo>
                    <a:pt x="603364" y="557390"/>
                  </a:lnTo>
                  <a:close/>
                </a:path>
                <a:path w="953769" h="596264">
                  <a:moveTo>
                    <a:pt x="649541" y="21894"/>
                  </a:moveTo>
                  <a:lnTo>
                    <a:pt x="610857" y="0"/>
                  </a:lnTo>
                  <a:lnTo>
                    <a:pt x="589508" y="37719"/>
                  </a:lnTo>
                  <a:lnTo>
                    <a:pt x="551192" y="16027"/>
                  </a:lnTo>
                  <a:lnTo>
                    <a:pt x="529247" y="54813"/>
                  </a:lnTo>
                  <a:lnTo>
                    <a:pt x="567575" y="76504"/>
                  </a:lnTo>
                  <a:lnTo>
                    <a:pt x="501777" y="192786"/>
                  </a:lnTo>
                  <a:lnTo>
                    <a:pt x="540461" y="214680"/>
                  </a:lnTo>
                  <a:lnTo>
                    <a:pt x="618934" y="259080"/>
                  </a:lnTo>
                  <a:lnTo>
                    <a:pt x="640880" y="220306"/>
                  </a:lnTo>
                  <a:lnTo>
                    <a:pt x="562394" y="175920"/>
                  </a:lnTo>
                  <a:lnTo>
                    <a:pt x="649541" y="21894"/>
                  </a:lnTo>
                  <a:close/>
                </a:path>
                <a:path w="953769" h="596264">
                  <a:moveTo>
                    <a:pt x="674128" y="341503"/>
                  </a:moveTo>
                  <a:lnTo>
                    <a:pt x="596607" y="297649"/>
                  </a:lnTo>
                  <a:lnTo>
                    <a:pt x="574675" y="336423"/>
                  </a:lnTo>
                  <a:lnTo>
                    <a:pt x="575056" y="336638"/>
                  </a:lnTo>
                  <a:lnTo>
                    <a:pt x="652183" y="380288"/>
                  </a:lnTo>
                  <a:lnTo>
                    <a:pt x="674128" y="341503"/>
                  </a:lnTo>
                  <a:close/>
                </a:path>
                <a:path w="953769" h="596264">
                  <a:moveTo>
                    <a:pt x="739952" y="225171"/>
                  </a:moveTo>
                  <a:lnTo>
                    <a:pt x="662432" y="181317"/>
                  </a:lnTo>
                  <a:lnTo>
                    <a:pt x="640499" y="220091"/>
                  </a:lnTo>
                  <a:lnTo>
                    <a:pt x="640880" y="220306"/>
                  </a:lnTo>
                  <a:lnTo>
                    <a:pt x="718007" y="263956"/>
                  </a:lnTo>
                  <a:lnTo>
                    <a:pt x="739952" y="225171"/>
                  </a:lnTo>
                  <a:close/>
                </a:path>
                <a:path w="953769" h="596264">
                  <a:moveTo>
                    <a:pt x="773633" y="346621"/>
                  </a:moveTo>
                  <a:lnTo>
                    <a:pt x="696061" y="302729"/>
                  </a:lnTo>
                  <a:lnTo>
                    <a:pt x="674128" y="341503"/>
                  </a:lnTo>
                  <a:lnTo>
                    <a:pt x="751687" y="385394"/>
                  </a:lnTo>
                  <a:lnTo>
                    <a:pt x="773633" y="346621"/>
                  </a:lnTo>
                  <a:close/>
                </a:path>
                <a:path w="953769" h="596264">
                  <a:moveTo>
                    <a:pt x="839431" y="230314"/>
                  </a:moveTo>
                  <a:lnTo>
                    <a:pt x="761873" y="186436"/>
                  </a:lnTo>
                  <a:lnTo>
                    <a:pt x="739952" y="225171"/>
                  </a:lnTo>
                  <a:lnTo>
                    <a:pt x="817511" y="269062"/>
                  </a:lnTo>
                  <a:lnTo>
                    <a:pt x="839431" y="230314"/>
                  </a:lnTo>
                  <a:close/>
                </a:path>
                <a:path w="953769" h="596264">
                  <a:moveTo>
                    <a:pt x="873125" y="351726"/>
                  </a:moveTo>
                  <a:lnTo>
                    <a:pt x="795566" y="307835"/>
                  </a:lnTo>
                  <a:lnTo>
                    <a:pt x="773633" y="346621"/>
                  </a:lnTo>
                  <a:lnTo>
                    <a:pt x="851179" y="390499"/>
                  </a:lnTo>
                  <a:lnTo>
                    <a:pt x="873125" y="351726"/>
                  </a:lnTo>
                  <a:close/>
                </a:path>
                <a:path w="953769" h="596264">
                  <a:moveTo>
                    <a:pt x="938936" y="235419"/>
                  </a:moveTo>
                  <a:lnTo>
                    <a:pt x="861377" y="191541"/>
                  </a:lnTo>
                  <a:lnTo>
                    <a:pt x="839431" y="230314"/>
                  </a:lnTo>
                  <a:lnTo>
                    <a:pt x="916990" y="274205"/>
                  </a:lnTo>
                  <a:lnTo>
                    <a:pt x="938936" y="235419"/>
                  </a:lnTo>
                  <a:close/>
                </a:path>
                <a:path w="953769" h="596264">
                  <a:moveTo>
                    <a:pt x="953744" y="294995"/>
                  </a:moveTo>
                  <a:lnTo>
                    <a:pt x="916990" y="274205"/>
                  </a:lnTo>
                  <a:lnTo>
                    <a:pt x="873125" y="351726"/>
                  </a:lnTo>
                  <a:lnTo>
                    <a:pt x="909891" y="372516"/>
                  </a:lnTo>
                  <a:lnTo>
                    <a:pt x="953744" y="294995"/>
                  </a:lnTo>
                  <a:close/>
                </a:path>
              </a:pathLst>
            </a:custGeom>
            <a:solidFill>
              <a:srgbClr val="F10000"/>
            </a:solidFill>
          </p:spPr>
          <p:txBody>
            <a:bodyPr wrap="square" lIns="0" tIns="0" rIns="0" bIns="0" rtlCol="0"/>
            <a:lstStyle/>
            <a:p>
              <a:endParaRPr sz="933"/>
            </a:p>
          </p:txBody>
        </p:sp>
        <p:sp>
          <p:nvSpPr>
            <p:cNvPr id="14" name="object 14"/>
            <p:cNvSpPr/>
            <p:nvPr/>
          </p:nvSpPr>
          <p:spPr>
            <a:xfrm>
              <a:off x="13212979" y="5440362"/>
              <a:ext cx="895350" cy="459105"/>
            </a:xfrm>
            <a:custGeom>
              <a:avLst/>
              <a:gdLst/>
              <a:ahLst/>
              <a:cxnLst/>
              <a:rect l="l" t="t" r="r" b="b"/>
              <a:pathLst>
                <a:path w="895350" h="459104">
                  <a:moveTo>
                    <a:pt x="894905" y="219519"/>
                  </a:moveTo>
                  <a:lnTo>
                    <a:pt x="817524" y="175742"/>
                  </a:lnTo>
                  <a:lnTo>
                    <a:pt x="795604" y="214477"/>
                  </a:lnTo>
                  <a:lnTo>
                    <a:pt x="718235" y="170700"/>
                  </a:lnTo>
                  <a:lnTo>
                    <a:pt x="696290" y="209473"/>
                  </a:lnTo>
                  <a:lnTo>
                    <a:pt x="657606" y="187591"/>
                  </a:lnTo>
                  <a:lnTo>
                    <a:pt x="618921" y="165696"/>
                  </a:lnTo>
                  <a:lnTo>
                    <a:pt x="596976" y="204482"/>
                  </a:lnTo>
                  <a:lnTo>
                    <a:pt x="558292" y="182587"/>
                  </a:lnTo>
                  <a:lnTo>
                    <a:pt x="518502" y="160070"/>
                  </a:lnTo>
                  <a:lnTo>
                    <a:pt x="479806" y="138201"/>
                  </a:lnTo>
                  <a:lnTo>
                    <a:pt x="545617" y="21882"/>
                  </a:lnTo>
                  <a:lnTo>
                    <a:pt x="506933" y="0"/>
                  </a:lnTo>
                  <a:lnTo>
                    <a:pt x="485013" y="38735"/>
                  </a:lnTo>
                  <a:lnTo>
                    <a:pt x="446316" y="16852"/>
                  </a:lnTo>
                  <a:lnTo>
                    <a:pt x="424383" y="55626"/>
                  </a:lnTo>
                  <a:lnTo>
                    <a:pt x="385699" y="33743"/>
                  </a:lnTo>
                  <a:lnTo>
                    <a:pt x="363753" y="72517"/>
                  </a:lnTo>
                  <a:lnTo>
                    <a:pt x="325069" y="50622"/>
                  </a:lnTo>
                  <a:lnTo>
                    <a:pt x="303123" y="89408"/>
                  </a:lnTo>
                  <a:lnTo>
                    <a:pt x="264439" y="67513"/>
                  </a:lnTo>
                  <a:lnTo>
                    <a:pt x="242493" y="106286"/>
                  </a:lnTo>
                  <a:lnTo>
                    <a:pt x="203809" y="84404"/>
                  </a:lnTo>
                  <a:lnTo>
                    <a:pt x="181864" y="123177"/>
                  </a:lnTo>
                  <a:lnTo>
                    <a:pt x="143179" y="101295"/>
                  </a:lnTo>
                  <a:lnTo>
                    <a:pt x="121234" y="140068"/>
                  </a:lnTo>
                  <a:lnTo>
                    <a:pt x="82550" y="118173"/>
                  </a:lnTo>
                  <a:lnTo>
                    <a:pt x="60629" y="156921"/>
                  </a:lnTo>
                  <a:lnTo>
                    <a:pt x="21945" y="135026"/>
                  </a:lnTo>
                  <a:lnTo>
                    <a:pt x="0" y="173812"/>
                  </a:lnTo>
                  <a:lnTo>
                    <a:pt x="38684" y="195694"/>
                  </a:lnTo>
                  <a:lnTo>
                    <a:pt x="77381" y="217589"/>
                  </a:lnTo>
                  <a:lnTo>
                    <a:pt x="116065" y="239483"/>
                  </a:lnTo>
                  <a:lnTo>
                    <a:pt x="154749" y="261366"/>
                  </a:lnTo>
                  <a:lnTo>
                    <a:pt x="193433" y="283260"/>
                  </a:lnTo>
                  <a:lnTo>
                    <a:pt x="232117" y="305142"/>
                  </a:lnTo>
                  <a:lnTo>
                    <a:pt x="270814" y="327037"/>
                  </a:lnTo>
                  <a:lnTo>
                    <a:pt x="309499" y="348932"/>
                  </a:lnTo>
                  <a:lnTo>
                    <a:pt x="348183" y="370814"/>
                  </a:lnTo>
                  <a:lnTo>
                    <a:pt x="386867" y="392709"/>
                  </a:lnTo>
                  <a:lnTo>
                    <a:pt x="426656" y="415226"/>
                  </a:lnTo>
                  <a:lnTo>
                    <a:pt x="465353" y="437108"/>
                  </a:lnTo>
                  <a:lnTo>
                    <a:pt x="504037" y="459003"/>
                  </a:lnTo>
                  <a:lnTo>
                    <a:pt x="525970" y="420217"/>
                  </a:lnTo>
                  <a:lnTo>
                    <a:pt x="487286" y="398348"/>
                  </a:lnTo>
                  <a:lnTo>
                    <a:pt x="509206" y="359587"/>
                  </a:lnTo>
                  <a:lnTo>
                    <a:pt x="470522" y="337705"/>
                  </a:lnTo>
                  <a:lnTo>
                    <a:pt x="492467" y="298919"/>
                  </a:lnTo>
                  <a:lnTo>
                    <a:pt x="452678" y="276402"/>
                  </a:lnTo>
                  <a:lnTo>
                    <a:pt x="474611" y="237642"/>
                  </a:lnTo>
                  <a:lnTo>
                    <a:pt x="514413" y="260146"/>
                  </a:lnTo>
                  <a:lnTo>
                    <a:pt x="553097" y="282028"/>
                  </a:lnTo>
                  <a:lnTo>
                    <a:pt x="575030" y="243268"/>
                  </a:lnTo>
                  <a:lnTo>
                    <a:pt x="613727" y="265150"/>
                  </a:lnTo>
                  <a:lnTo>
                    <a:pt x="652411" y="287032"/>
                  </a:lnTo>
                  <a:lnTo>
                    <a:pt x="674344" y="248272"/>
                  </a:lnTo>
                  <a:lnTo>
                    <a:pt x="751725" y="292036"/>
                  </a:lnTo>
                  <a:lnTo>
                    <a:pt x="773658" y="253276"/>
                  </a:lnTo>
                  <a:lnTo>
                    <a:pt x="851039" y="297040"/>
                  </a:lnTo>
                  <a:lnTo>
                    <a:pt x="894905" y="219519"/>
                  </a:lnTo>
                  <a:close/>
                </a:path>
              </a:pathLst>
            </a:custGeom>
            <a:solidFill>
              <a:srgbClr val="FFFFFF"/>
            </a:solidFill>
          </p:spPr>
          <p:txBody>
            <a:bodyPr wrap="square" lIns="0" tIns="0" rIns="0" bIns="0" rtlCol="0"/>
            <a:lstStyle/>
            <a:p>
              <a:endParaRPr sz="933"/>
            </a:p>
          </p:txBody>
        </p:sp>
      </p:grpSp>
      <p:sp>
        <p:nvSpPr>
          <p:cNvPr id="15" name="object 15"/>
          <p:cNvSpPr/>
          <p:nvPr/>
        </p:nvSpPr>
        <p:spPr>
          <a:xfrm>
            <a:off x="2251723" y="1581491"/>
            <a:ext cx="4927600" cy="4927600"/>
          </a:xfrm>
          <a:custGeom>
            <a:avLst/>
            <a:gdLst/>
            <a:ahLst/>
            <a:cxnLst/>
            <a:rect l="l" t="t" r="r" b="b"/>
            <a:pathLst>
              <a:path w="7391400" h="7391400">
                <a:moveTo>
                  <a:pt x="1661309" y="7391400"/>
                </a:moveTo>
                <a:lnTo>
                  <a:pt x="1316916" y="7391400"/>
                </a:lnTo>
                <a:lnTo>
                  <a:pt x="1315963" y="7391212"/>
                </a:lnTo>
                <a:lnTo>
                  <a:pt x="1299947" y="7380492"/>
                </a:lnTo>
                <a:lnTo>
                  <a:pt x="1289227" y="7364476"/>
                </a:lnTo>
                <a:lnTo>
                  <a:pt x="1285318" y="7344677"/>
                </a:lnTo>
                <a:lnTo>
                  <a:pt x="1289227" y="7324878"/>
                </a:lnTo>
                <a:lnTo>
                  <a:pt x="1299947" y="7308862"/>
                </a:lnTo>
                <a:lnTo>
                  <a:pt x="1315963" y="7298142"/>
                </a:lnTo>
                <a:lnTo>
                  <a:pt x="1335762" y="7294233"/>
                </a:lnTo>
                <a:lnTo>
                  <a:pt x="1642463" y="7294233"/>
                </a:lnTo>
                <a:lnTo>
                  <a:pt x="1662262" y="7298142"/>
                </a:lnTo>
                <a:lnTo>
                  <a:pt x="1678278" y="7308862"/>
                </a:lnTo>
                <a:lnTo>
                  <a:pt x="1688998" y="7324878"/>
                </a:lnTo>
                <a:lnTo>
                  <a:pt x="1692907" y="7344677"/>
                </a:lnTo>
                <a:lnTo>
                  <a:pt x="1688998" y="7364476"/>
                </a:lnTo>
                <a:lnTo>
                  <a:pt x="1678278" y="7380492"/>
                </a:lnTo>
                <a:lnTo>
                  <a:pt x="1662262" y="7391212"/>
                </a:lnTo>
                <a:lnTo>
                  <a:pt x="1661309" y="7391400"/>
                </a:lnTo>
                <a:close/>
              </a:path>
              <a:path w="7391400" h="7391400">
                <a:moveTo>
                  <a:pt x="3297719" y="7391400"/>
                </a:moveTo>
                <a:lnTo>
                  <a:pt x="2953327" y="7391400"/>
                </a:lnTo>
                <a:lnTo>
                  <a:pt x="2952373" y="7391212"/>
                </a:lnTo>
                <a:lnTo>
                  <a:pt x="2936357" y="7380492"/>
                </a:lnTo>
                <a:lnTo>
                  <a:pt x="2925638" y="7364476"/>
                </a:lnTo>
                <a:lnTo>
                  <a:pt x="2921728" y="7344677"/>
                </a:lnTo>
                <a:lnTo>
                  <a:pt x="2925638" y="7324878"/>
                </a:lnTo>
                <a:lnTo>
                  <a:pt x="2936357" y="7308862"/>
                </a:lnTo>
                <a:lnTo>
                  <a:pt x="2952373" y="7298142"/>
                </a:lnTo>
                <a:lnTo>
                  <a:pt x="2972173" y="7294233"/>
                </a:lnTo>
                <a:lnTo>
                  <a:pt x="3278873" y="7294233"/>
                </a:lnTo>
                <a:lnTo>
                  <a:pt x="3298673" y="7298142"/>
                </a:lnTo>
                <a:lnTo>
                  <a:pt x="3314689" y="7308862"/>
                </a:lnTo>
                <a:lnTo>
                  <a:pt x="3325408" y="7324878"/>
                </a:lnTo>
                <a:lnTo>
                  <a:pt x="3329318" y="7344677"/>
                </a:lnTo>
                <a:lnTo>
                  <a:pt x="3325408" y="7364476"/>
                </a:lnTo>
                <a:lnTo>
                  <a:pt x="3314689" y="7380492"/>
                </a:lnTo>
                <a:lnTo>
                  <a:pt x="3298673" y="7391212"/>
                </a:lnTo>
                <a:lnTo>
                  <a:pt x="3297719" y="7391400"/>
                </a:lnTo>
                <a:close/>
              </a:path>
              <a:path w="7391400" h="7391400">
                <a:moveTo>
                  <a:pt x="165457" y="490317"/>
                </a:moveTo>
                <a:lnTo>
                  <a:pt x="124187" y="468973"/>
                </a:lnTo>
                <a:lnTo>
                  <a:pt x="114539" y="432590"/>
                </a:lnTo>
                <a:lnTo>
                  <a:pt x="121066" y="413642"/>
                </a:lnTo>
                <a:lnTo>
                  <a:pt x="150650" y="367402"/>
                </a:lnTo>
                <a:lnTo>
                  <a:pt x="182869" y="323515"/>
                </a:lnTo>
                <a:lnTo>
                  <a:pt x="217666" y="281983"/>
                </a:lnTo>
                <a:lnTo>
                  <a:pt x="254986" y="242804"/>
                </a:lnTo>
                <a:lnTo>
                  <a:pt x="294771" y="205980"/>
                </a:lnTo>
                <a:lnTo>
                  <a:pt x="336967" y="171510"/>
                </a:lnTo>
                <a:lnTo>
                  <a:pt x="374043" y="161673"/>
                </a:lnTo>
                <a:lnTo>
                  <a:pt x="392865" y="168956"/>
                </a:lnTo>
                <a:lnTo>
                  <a:pt x="409607" y="183616"/>
                </a:lnTo>
                <a:lnTo>
                  <a:pt x="417961" y="201745"/>
                </a:lnTo>
                <a:lnTo>
                  <a:pt x="418939" y="221197"/>
                </a:lnTo>
                <a:lnTo>
                  <a:pt x="412728" y="239515"/>
                </a:lnTo>
                <a:lnTo>
                  <a:pt x="399518" y="254238"/>
                </a:lnTo>
                <a:lnTo>
                  <a:pt x="361498" y="284505"/>
                </a:lnTo>
                <a:lnTo>
                  <a:pt x="326056" y="316789"/>
                </a:lnTo>
                <a:lnTo>
                  <a:pt x="293080" y="351091"/>
                </a:lnTo>
                <a:lnTo>
                  <a:pt x="262459" y="387411"/>
                </a:lnTo>
                <a:lnTo>
                  <a:pt x="234079" y="425749"/>
                </a:lnTo>
                <a:lnTo>
                  <a:pt x="207830" y="466104"/>
                </a:lnTo>
                <a:lnTo>
                  <a:pt x="200358" y="476697"/>
                </a:lnTo>
                <a:lnTo>
                  <a:pt x="190426" y="484264"/>
                </a:lnTo>
                <a:lnTo>
                  <a:pt x="178604" y="488804"/>
                </a:lnTo>
                <a:lnTo>
                  <a:pt x="165457" y="490317"/>
                </a:lnTo>
                <a:close/>
              </a:path>
              <a:path w="7391400" h="7391400">
                <a:moveTo>
                  <a:pt x="1152145" y="100888"/>
                </a:moveTo>
                <a:lnTo>
                  <a:pt x="841409" y="100888"/>
                </a:lnTo>
                <a:lnTo>
                  <a:pt x="821610" y="96978"/>
                </a:lnTo>
                <a:lnTo>
                  <a:pt x="805594" y="86259"/>
                </a:lnTo>
                <a:lnTo>
                  <a:pt x="794874" y="70243"/>
                </a:lnTo>
                <a:lnTo>
                  <a:pt x="790965" y="50444"/>
                </a:lnTo>
                <a:lnTo>
                  <a:pt x="794874" y="30644"/>
                </a:lnTo>
                <a:lnTo>
                  <a:pt x="805594" y="14628"/>
                </a:lnTo>
                <a:lnTo>
                  <a:pt x="821610" y="3909"/>
                </a:lnTo>
                <a:lnTo>
                  <a:pt x="841409" y="0"/>
                </a:lnTo>
                <a:lnTo>
                  <a:pt x="1152145" y="0"/>
                </a:lnTo>
                <a:lnTo>
                  <a:pt x="1171945" y="3909"/>
                </a:lnTo>
                <a:lnTo>
                  <a:pt x="1187961" y="14628"/>
                </a:lnTo>
                <a:lnTo>
                  <a:pt x="1198680" y="30644"/>
                </a:lnTo>
                <a:lnTo>
                  <a:pt x="1202589" y="50444"/>
                </a:lnTo>
                <a:lnTo>
                  <a:pt x="1198680" y="70243"/>
                </a:lnTo>
                <a:lnTo>
                  <a:pt x="1187961" y="86259"/>
                </a:lnTo>
                <a:lnTo>
                  <a:pt x="1171945" y="96978"/>
                </a:lnTo>
                <a:lnTo>
                  <a:pt x="1152145" y="100888"/>
                </a:lnTo>
                <a:close/>
              </a:path>
              <a:path w="7391400" h="7391400">
                <a:moveTo>
                  <a:pt x="2788556" y="100888"/>
                </a:moveTo>
                <a:lnTo>
                  <a:pt x="2481855" y="100888"/>
                </a:lnTo>
                <a:lnTo>
                  <a:pt x="2462055" y="96978"/>
                </a:lnTo>
                <a:lnTo>
                  <a:pt x="2446039" y="86259"/>
                </a:lnTo>
                <a:lnTo>
                  <a:pt x="2435320" y="70243"/>
                </a:lnTo>
                <a:lnTo>
                  <a:pt x="2431411" y="50444"/>
                </a:lnTo>
                <a:lnTo>
                  <a:pt x="2435320" y="30644"/>
                </a:lnTo>
                <a:lnTo>
                  <a:pt x="2446039" y="14628"/>
                </a:lnTo>
                <a:lnTo>
                  <a:pt x="2462055" y="3909"/>
                </a:lnTo>
                <a:lnTo>
                  <a:pt x="2481855" y="0"/>
                </a:lnTo>
                <a:lnTo>
                  <a:pt x="2788556" y="0"/>
                </a:lnTo>
                <a:lnTo>
                  <a:pt x="2808355" y="3909"/>
                </a:lnTo>
                <a:lnTo>
                  <a:pt x="2824371" y="14628"/>
                </a:lnTo>
                <a:lnTo>
                  <a:pt x="2835090" y="30644"/>
                </a:lnTo>
                <a:lnTo>
                  <a:pt x="2839000" y="50444"/>
                </a:lnTo>
                <a:lnTo>
                  <a:pt x="2835090" y="70243"/>
                </a:lnTo>
                <a:lnTo>
                  <a:pt x="2824371" y="86259"/>
                </a:lnTo>
                <a:lnTo>
                  <a:pt x="2808355" y="96978"/>
                </a:lnTo>
                <a:lnTo>
                  <a:pt x="2788556" y="100888"/>
                </a:lnTo>
                <a:close/>
              </a:path>
              <a:path w="7391400" h="7391400">
                <a:moveTo>
                  <a:pt x="2480523" y="7391400"/>
                </a:moveTo>
                <a:lnTo>
                  <a:pt x="2136130" y="7391400"/>
                </a:lnTo>
                <a:lnTo>
                  <a:pt x="2135177" y="7391212"/>
                </a:lnTo>
                <a:lnTo>
                  <a:pt x="2119161" y="7380492"/>
                </a:lnTo>
                <a:lnTo>
                  <a:pt x="2108442" y="7364476"/>
                </a:lnTo>
                <a:lnTo>
                  <a:pt x="2104532" y="7344677"/>
                </a:lnTo>
                <a:lnTo>
                  <a:pt x="2108442" y="7324878"/>
                </a:lnTo>
                <a:lnTo>
                  <a:pt x="2119161" y="7308862"/>
                </a:lnTo>
                <a:lnTo>
                  <a:pt x="2135177" y="7298142"/>
                </a:lnTo>
                <a:lnTo>
                  <a:pt x="2154976" y="7294233"/>
                </a:lnTo>
                <a:lnTo>
                  <a:pt x="2461677" y="7294233"/>
                </a:lnTo>
                <a:lnTo>
                  <a:pt x="2481476" y="7298142"/>
                </a:lnTo>
                <a:lnTo>
                  <a:pt x="2497492" y="7308862"/>
                </a:lnTo>
                <a:lnTo>
                  <a:pt x="2508212" y="7324878"/>
                </a:lnTo>
                <a:lnTo>
                  <a:pt x="2512121" y="7344677"/>
                </a:lnTo>
                <a:lnTo>
                  <a:pt x="2508212" y="7364476"/>
                </a:lnTo>
                <a:lnTo>
                  <a:pt x="2497492" y="7380492"/>
                </a:lnTo>
                <a:lnTo>
                  <a:pt x="2481476" y="7391212"/>
                </a:lnTo>
                <a:lnTo>
                  <a:pt x="2480523" y="7391400"/>
                </a:lnTo>
                <a:close/>
              </a:path>
              <a:path w="7391400" h="7391400">
                <a:moveTo>
                  <a:pt x="1971359" y="100888"/>
                </a:moveTo>
                <a:lnTo>
                  <a:pt x="1664659" y="100888"/>
                </a:lnTo>
                <a:lnTo>
                  <a:pt x="1644859" y="96978"/>
                </a:lnTo>
                <a:lnTo>
                  <a:pt x="1628843" y="86259"/>
                </a:lnTo>
                <a:lnTo>
                  <a:pt x="1618124" y="70243"/>
                </a:lnTo>
                <a:lnTo>
                  <a:pt x="1614214" y="50444"/>
                </a:lnTo>
                <a:lnTo>
                  <a:pt x="1618124" y="30644"/>
                </a:lnTo>
                <a:lnTo>
                  <a:pt x="1628843" y="14628"/>
                </a:lnTo>
                <a:lnTo>
                  <a:pt x="1644859" y="3909"/>
                </a:lnTo>
                <a:lnTo>
                  <a:pt x="1664659" y="0"/>
                </a:lnTo>
                <a:lnTo>
                  <a:pt x="1971359" y="0"/>
                </a:lnTo>
                <a:lnTo>
                  <a:pt x="1991159" y="3909"/>
                </a:lnTo>
                <a:lnTo>
                  <a:pt x="2007175" y="14628"/>
                </a:lnTo>
                <a:lnTo>
                  <a:pt x="2017894" y="30644"/>
                </a:lnTo>
                <a:lnTo>
                  <a:pt x="2021803" y="50444"/>
                </a:lnTo>
                <a:lnTo>
                  <a:pt x="2017894" y="70243"/>
                </a:lnTo>
                <a:lnTo>
                  <a:pt x="2007175" y="86259"/>
                </a:lnTo>
                <a:lnTo>
                  <a:pt x="1991159" y="96978"/>
                </a:lnTo>
                <a:lnTo>
                  <a:pt x="1971359" y="100888"/>
                </a:lnTo>
                <a:close/>
              </a:path>
              <a:path w="7391400" h="7391400">
                <a:moveTo>
                  <a:pt x="50444" y="6192531"/>
                </a:moveTo>
                <a:lnTo>
                  <a:pt x="30644" y="6188621"/>
                </a:lnTo>
                <a:lnTo>
                  <a:pt x="14628" y="6177902"/>
                </a:lnTo>
                <a:lnTo>
                  <a:pt x="3909" y="6161886"/>
                </a:lnTo>
                <a:lnTo>
                  <a:pt x="0" y="6142087"/>
                </a:lnTo>
                <a:lnTo>
                  <a:pt x="0" y="5835386"/>
                </a:lnTo>
                <a:lnTo>
                  <a:pt x="3909" y="5815586"/>
                </a:lnTo>
                <a:lnTo>
                  <a:pt x="14628" y="5799570"/>
                </a:lnTo>
                <a:lnTo>
                  <a:pt x="30644" y="5788851"/>
                </a:lnTo>
                <a:lnTo>
                  <a:pt x="50444" y="5784941"/>
                </a:lnTo>
                <a:lnTo>
                  <a:pt x="70243" y="5788851"/>
                </a:lnTo>
                <a:lnTo>
                  <a:pt x="86259" y="5799570"/>
                </a:lnTo>
                <a:lnTo>
                  <a:pt x="96978" y="5815586"/>
                </a:lnTo>
                <a:lnTo>
                  <a:pt x="100888" y="5835386"/>
                </a:lnTo>
                <a:lnTo>
                  <a:pt x="100888" y="6142087"/>
                </a:lnTo>
                <a:lnTo>
                  <a:pt x="96978" y="6161886"/>
                </a:lnTo>
                <a:lnTo>
                  <a:pt x="86259" y="6177902"/>
                </a:lnTo>
                <a:lnTo>
                  <a:pt x="70243" y="6188621"/>
                </a:lnTo>
                <a:lnTo>
                  <a:pt x="50444" y="6192531"/>
                </a:lnTo>
                <a:close/>
              </a:path>
              <a:path w="7391400" h="7391400">
                <a:moveTo>
                  <a:pt x="50444" y="2921728"/>
                </a:moveTo>
                <a:lnTo>
                  <a:pt x="30644" y="2917819"/>
                </a:lnTo>
                <a:lnTo>
                  <a:pt x="14628" y="2907099"/>
                </a:lnTo>
                <a:lnTo>
                  <a:pt x="3909" y="2891083"/>
                </a:lnTo>
                <a:lnTo>
                  <a:pt x="0" y="2871284"/>
                </a:lnTo>
                <a:lnTo>
                  <a:pt x="0" y="2564583"/>
                </a:lnTo>
                <a:lnTo>
                  <a:pt x="3909" y="2544784"/>
                </a:lnTo>
                <a:lnTo>
                  <a:pt x="14628" y="2528768"/>
                </a:lnTo>
                <a:lnTo>
                  <a:pt x="30644" y="2518049"/>
                </a:lnTo>
                <a:lnTo>
                  <a:pt x="50444" y="2514139"/>
                </a:lnTo>
                <a:lnTo>
                  <a:pt x="70243" y="2518049"/>
                </a:lnTo>
                <a:lnTo>
                  <a:pt x="86259" y="2528768"/>
                </a:lnTo>
                <a:lnTo>
                  <a:pt x="96978" y="2544784"/>
                </a:lnTo>
                <a:lnTo>
                  <a:pt x="100888" y="2564583"/>
                </a:lnTo>
                <a:lnTo>
                  <a:pt x="100888" y="2871284"/>
                </a:lnTo>
                <a:lnTo>
                  <a:pt x="96978" y="2891083"/>
                </a:lnTo>
                <a:lnTo>
                  <a:pt x="86259" y="2907099"/>
                </a:lnTo>
                <a:lnTo>
                  <a:pt x="70243" y="2917819"/>
                </a:lnTo>
                <a:lnTo>
                  <a:pt x="50444" y="2921728"/>
                </a:lnTo>
                <a:close/>
              </a:path>
              <a:path w="7391400" h="7391400">
                <a:moveTo>
                  <a:pt x="50444" y="2104532"/>
                </a:moveTo>
                <a:lnTo>
                  <a:pt x="30644" y="2100339"/>
                </a:lnTo>
                <a:lnTo>
                  <a:pt x="14628" y="2089147"/>
                </a:lnTo>
                <a:lnTo>
                  <a:pt x="3909" y="2073036"/>
                </a:lnTo>
                <a:lnTo>
                  <a:pt x="0" y="2054088"/>
                </a:lnTo>
                <a:lnTo>
                  <a:pt x="0" y="1747387"/>
                </a:lnTo>
                <a:lnTo>
                  <a:pt x="3909" y="1727588"/>
                </a:lnTo>
                <a:lnTo>
                  <a:pt x="14628" y="1711572"/>
                </a:lnTo>
                <a:lnTo>
                  <a:pt x="30644" y="1700852"/>
                </a:lnTo>
                <a:lnTo>
                  <a:pt x="50444" y="1696943"/>
                </a:lnTo>
                <a:lnTo>
                  <a:pt x="70243" y="1700852"/>
                </a:lnTo>
                <a:lnTo>
                  <a:pt x="86259" y="1711572"/>
                </a:lnTo>
                <a:lnTo>
                  <a:pt x="96978" y="1727588"/>
                </a:lnTo>
                <a:lnTo>
                  <a:pt x="100888" y="1747387"/>
                </a:lnTo>
                <a:lnTo>
                  <a:pt x="100888" y="2054088"/>
                </a:lnTo>
                <a:lnTo>
                  <a:pt x="96978" y="2073887"/>
                </a:lnTo>
                <a:lnTo>
                  <a:pt x="86259" y="2089903"/>
                </a:lnTo>
                <a:lnTo>
                  <a:pt x="70243" y="2100623"/>
                </a:lnTo>
                <a:lnTo>
                  <a:pt x="50444" y="2104532"/>
                </a:lnTo>
                <a:close/>
              </a:path>
              <a:path w="7391400" h="7391400">
                <a:moveTo>
                  <a:pt x="50444" y="3738925"/>
                </a:moveTo>
                <a:lnTo>
                  <a:pt x="30644" y="3735015"/>
                </a:lnTo>
                <a:lnTo>
                  <a:pt x="14628" y="3724296"/>
                </a:lnTo>
                <a:lnTo>
                  <a:pt x="3909" y="3708280"/>
                </a:lnTo>
                <a:lnTo>
                  <a:pt x="0" y="3688480"/>
                </a:lnTo>
                <a:lnTo>
                  <a:pt x="0" y="3381780"/>
                </a:lnTo>
                <a:lnTo>
                  <a:pt x="3909" y="3361980"/>
                </a:lnTo>
                <a:lnTo>
                  <a:pt x="14628" y="3345964"/>
                </a:lnTo>
                <a:lnTo>
                  <a:pt x="30644" y="3335245"/>
                </a:lnTo>
                <a:lnTo>
                  <a:pt x="50444" y="3331335"/>
                </a:lnTo>
                <a:lnTo>
                  <a:pt x="70243" y="3335245"/>
                </a:lnTo>
                <a:lnTo>
                  <a:pt x="86259" y="3345964"/>
                </a:lnTo>
                <a:lnTo>
                  <a:pt x="96978" y="3361980"/>
                </a:lnTo>
                <a:lnTo>
                  <a:pt x="100888" y="3381780"/>
                </a:lnTo>
                <a:lnTo>
                  <a:pt x="100888" y="3688480"/>
                </a:lnTo>
                <a:lnTo>
                  <a:pt x="96978" y="3708280"/>
                </a:lnTo>
                <a:lnTo>
                  <a:pt x="86259" y="3724296"/>
                </a:lnTo>
                <a:lnTo>
                  <a:pt x="70243" y="3735015"/>
                </a:lnTo>
                <a:lnTo>
                  <a:pt x="50444" y="3738925"/>
                </a:lnTo>
                <a:close/>
              </a:path>
              <a:path w="7391400" h="7391400">
                <a:moveTo>
                  <a:pt x="50444" y="1285318"/>
                </a:moveTo>
                <a:lnTo>
                  <a:pt x="30644" y="1281409"/>
                </a:lnTo>
                <a:lnTo>
                  <a:pt x="14628" y="1270689"/>
                </a:lnTo>
                <a:lnTo>
                  <a:pt x="3909" y="1254673"/>
                </a:lnTo>
                <a:lnTo>
                  <a:pt x="0" y="1234874"/>
                </a:lnTo>
                <a:lnTo>
                  <a:pt x="0" y="928173"/>
                </a:lnTo>
                <a:lnTo>
                  <a:pt x="3909" y="908374"/>
                </a:lnTo>
                <a:lnTo>
                  <a:pt x="14628" y="892358"/>
                </a:lnTo>
                <a:lnTo>
                  <a:pt x="30644" y="881638"/>
                </a:lnTo>
                <a:lnTo>
                  <a:pt x="50444" y="877729"/>
                </a:lnTo>
                <a:lnTo>
                  <a:pt x="70243" y="881638"/>
                </a:lnTo>
                <a:lnTo>
                  <a:pt x="86259" y="892358"/>
                </a:lnTo>
                <a:lnTo>
                  <a:pt x="96978" y="908374"/>
                </a:lnTo>
                <a:lnTo>
                  <a:pt x="100888" y="928173"/>
                </a:lnTo>
                <a:lnTo>
                  <a:pt x="100888" y="1234874"/>
                </a:lnTo>
                <a:lnTo>
                  <a:pt x="96979" y="1254673"/>
                </a:lnTo>
                <a:lnTo>
                  <a:pt x="86259" y="1270689"/>
                </a:lnTo>
                <a:lnTo>
                  <a:pt x="70243" y="1281409"/>
                </a:lnTo>
                <a:lnTo>
                  <a:pt x="50444" y="1285318"/>
                </a:lnTo>
                <a:close/>
              </a:path>
              <a:path w="7391400" h="7391400">
                <a:moveTo>
                  <a:pt x="161421" y="6991567"/>
                </a:moveTo>
                <a:lnTo>
                  <a:pt x="153350" y="6991567"/>
                </a:lnTo>
                <a:lnTo>
                  <a:pt x="140171" y="6989738"/>
                </a:lnTo>
                <a:lnTo>
                  <a:pt x="108959" y="6965336"/>
                </a:lnTo>
                <a:lnTo>
                  <a:pt x="83401" y="6917255"/>
                </a:lnTo>
                <a:lnTo>
                  <a:pt x="61205" y="6867885"/>
                </a:lnTo>
                <a:lnTo>
                  <a:pt x="42373" y="6817282"/>
                </a:lnTo>
                <a:lnTo>
                  <a:pt x="26903" y="6765502"/>
                </a:lnTo>
                <a:lnTo>
                  <a:pt x="14796" y="6712601"/>
                </a:lnTo>
                <a:lnTo>
                  <a:pt x="6053" y="6658635"/>
                </a:lnTo>
                <a:lnTo>
                  <a:pt x="8165" y="6638457"/>
                </a:lnTo>
                <a:lnTo>
                  <a:pt x="16898" y="6621306"/>
                </a:lnTo>
                <a:lnTo>
                  <a:pt x="31306" y="6608695"/>
                </a:lnTo>
                <a:lnTo>
                  <a:pt x="50444" y="6602138"/>
                </a:lnTo>
                <a:lnTo>
                  <a:pt x="70621" y="6604250"/>
                </a:lnTo>
                <a:lnTo>
                  <a:pt x="87772" y="6612984"/>
                </a:lnTo>
                <a:lnTo>
                  <a:pt x="100383" y="6627392"/>
                </a:lnTo>
                <a:lnTo>
                  <a:pt x="106941" y="6646529"/>
                </a:lnTo>
                <a:lnTo>
                  <a:pt x="114639" y="6693601"/>
                </a:lnTo>
                <a:lnTo>
                  <a:pt x="125475" y="6739944"/>
                </a:lnTo>
                <a:lnTo>
                  <a:pt x="139226" y="6785503"/>
                </a:lnTo>
                <a:lnTo>
                  <a:pt x="155667" y="6830221"/>
                </a:lnTo>
                <a:lnTo>
                  <a:pt x="174574" y="6874042"/>
                </a:lnTo>
                <a:lnTo>
                  <a:pt x="195723" y="6916910"/>
                </a:lnTo>
                <a:lnTo>
                  <a:pt x="202249" y="6935858"/>
                </a:lnTo>
                <a:lnTo>
                  <a:pt x="201020" y="6954995"/>
                </a:lnTo>
                <a:lnTo>
                  <a:pt x="192602" y="6972240"/>
                </a:lnTo>
                <a:lnTo>
                  <a:pt x="177563" y="6985514"/>
                </a:lnTo>
                <a:lnTo>
                  <a:pt x="169492" y="6989549"/>
                </a:lnTo>
                <a:lnTo>
                  <a:pt x="161421" y="6991567"/>
                </a:lnTo>
                <a:close/>
              </a:path>
              <a:path w="7391400" h="7391400">
                <a:moveTo>
                  <a:pt x="3605752" y="100888"/>
                </a:moveTo>
                <a:lnTo>
                  <a:pt x="3299051" y="100888"/>
                </a:lnTo>
                <a:lnTo>
                  <a:pt x="3279252" y="96978"/>
                </a:lnTo>
                <a:lnTo>
                  <a:pt x="3263236" y="86259"/>
                </a:lnTo>
                <a:lnTo>
                  <a:pt x="3252516" y="70243"/>
                </a:lnTo>
                <a:lnTo>
                  <a:pt x="3248607" y="50444"/>
                </a:lnTo>
                <a:lnTo>
                  <a:pt x="3252516" y="30644"/>
                </a:lnTo>
                <a:lnTo>
                  <a:pt x="3263236" y="14628"/>
                </a:lnTo>
                <a:lnTo>
                  <a:pt x="3279252" y="3909"/>
                </a:lnTo>
                <a:lnTo>
                  <a:pt x="3299051" y="0"/>
                </a:lnTo>
                <a:lnTo>
                  <a:pt x="3605752" y="0"/>
                </a:lnTo>
                <a:lnTo>
                  <a:pt x="3625551" y="3909"/>
                </a:lnTo>
                <a:lnTo>
                  <a:pt x="3641567" y="14628"/>
                </a:lnTo>
                <a:lnTo>
                  <a:pt x="3652287" y="30644"/>
                </a:lnTo>
                <a:lnTo>
                  <a:pt x="3656196" y="50444"/>
                </a:lnTo>
                <a:lnTo>
                  <a:pt x="3652287" y="70243"/>
                </a:lnTo>
                <a:lnTo>
                  <a:pt x="3641567" y="86259"/>
                </a:lnTo>
                <a:lnTo>
                  <a:pt x="3625551" y="96978"/>
                </a:lnTo>
                <a:lnTo>
                  <a:pt x="3605752" y="100888"/>
                </a:lnTo>
                <a:close/>
              </a:path>
              <a:path w="7391400" h="7391400">
                <a:moveTo>
                  <a:pt x="50444" y="4556121"/>
                </a:moveTo>
                <a:lnTo>
                  <a:pt x="30644" y="4552211"/>
                </a:lnTo>
                <a:lnTo>
                  <a:pt x="14628" y="4541492"/>
                </a:lnTo>
                <a:lnTo>
                  <a:pt x="3909" y="4525476"/>
                </a:lnTo>
                <a:lnTo>
                  <a:pt x="0" y="4505677"/>
                </a:lnTo>
                <a:lnTo>
                  <a:pt x="0" y="4198976"/>
                </a:lnTo>
                <a:lnTo>
                  <a:pt x="3909" y="4180028"/>
                </a:lnTo>
                <a:lnTo>
                  <a:pt x="14628" y="4163917"/>
                </a:lnTo>
                <a:lnTo>
                  <a:pt x="30644" y="4152725"/>
                </a:lnTo>
                <a:lnTo>
                  <a:pt x="50444" y="4148532"/>
                </a:lnTo>
                <a:lnTo>
                  <a:pt x="70243" y="4152441"/>
                </a:lnTo>
                <a:lnTo>
                  <a:pt x="86259" y="4163161"/>
                </a:lnTo>
                <a:lnTo>
                  <a:pt x="96978" y="4179177"/>
                </a:lnTo>
                <a:lnTo>
                  <a:pt x="100888" y="4198976"/>
                </a:lnTo>
                <a:lnTo>
                  <a:pt x="100888" y="4505677"/>
                </a:lnTo>
                <a:lnTo>
                  <a:pt x="96978" y="4525476"/>
                </a:lnTo>
                <a:lnTo>
                  <a:pt x="86259" y="4541492"/>
                </a:lnTo>
                <a:lnTo>
                  <a:pt x="70243" y="4552211"/>
                </a:lnTo>
                <a:lnTo>
                  <a:pt x="50444" y="4556121"/>
                </a:lnTo>
                <a:close/>
              </a:path>
              <a:path w="7391400" h="7391400">
                <a:moveTo>
                  <a:pt x="50444" y="5375335"/>
                </a:moveTo>
                <a:lnTo>
                  <a:pt x="30644" y="5371425"/>
                </a:lnTo>
                <a:lnTo>
                  <a:pt x="14628" y="5360706"/>
                </a:lnTo>
                <a:lnTo>
                  <a:pt x="3909" y="5344690"/>
                </a:lnTo>
                <a:lnTo>
                  <a:pt x="0" y="5324890"/>
                </a:lnTo>
                <a:lnTo>
                  <a:pt x="0" y="5018190"/>
                </a:lnTo>
                <a:lnTo>
                  <a:pt x="3909" y="4998390"/>
                </a:lnTo>
                <a:lnTo>
                  <a:pt x="14628" y="4982374"/>
                </a:lnTo>
                <a:lnTo>
                  <a:pt x="30644" y="4971655"/>
                </a:lnTo>
                <a:lnTo>
                  <a:pt x="50444" y="4967746"/>
                </a:lnTo>
                <a:lnTo>
                  <a:pt x="70243" y="4971655"/>
                </a:lnTo>
                <a:lnTo>
                  <a:pt x="86259" y="4982374"/>
                </a:lnTo>
                <a:lnTo>
                  <a:pt x="96978" y="4998390"/>
                </a:lnTo>
                <a:lnTo>
                  <a:pt x="100888" y="5018190"/>
                </a:lnTo>
                <a:lnTo>
                  <a:pt x="100888" y="5324890"/>
                </a:lnTo>
                <a:lnTo>
                  <a:pt x="96978" y="5344690"/>
                </a:lnTo>
                <a:lnTo>
                  <a:pt x="86259" y="5360706"/>
                </a:lnTo>
                <a:lnTo>
                  <a:pt x="70243" y="5371425"/>
                </a:lnTo>
                <a:lnTo>
                  <a:pt x="50444" y="5375335"/>
                </a:lnTo>
                <a:close/>
              </a:path>
              <a:path w="7391400" h="7391400">
                <a:moveTo>
                  <a:pt x="835978" y="7391400"/>
                </a:moveTo>
                <a:lnTo>
                  <a:pt x="798890" y="7391400"/>
                </a:lnTo>
                <a:lnTo>
                  <a:pt x="770273" y="7389553"/>
                </a:lnTo>
                <a:lnTo>
                  <a:pt x="716233" y="7382864"/>
                </a:lnTo>
                <a:lnTo>
                  <a:pt x="663089" y="7372925"/>
                </a:lnTo>
                <a:lnTo>
                  <a:pt x="610786" y="7359623"/>
                </a:lnTo>
                <a:lnTo>
                  <a:pt x="559267" y="7342845"/>
                </a:lnTo>
                <a:lnTo>
                  <a:pt x="508477" y="7322481"/>
                </a:lnTo>
                <a:lnTo>
                  <a:pt x="480985" y="7294484"/>
                </a:lnTo>
                <a:lnTo>
                  <a:pt x="477549" y="7275662"/>
                </a:lnTo>
                <a:lnTo>
                  <a:pt x="482246" y="7255895"/>
                </a:lnTo>
                <a:lnTo>
                  <a:pt x="494069" y="7239027"/>
                </a:lnTo>
                <a:lnTo>
                  <a:pt x="510243" y="7228403"/>
                </a:lnTo>
                <a:lnTo>
                  <a:pt x="529065" y="7224966"/>
                </a:lnTo>
                <a:lnTo>
                  <a:pt x="548833" y="7229664"/>
                </a:lnTo>
                <a:lnTo>
                  <a:pt x="593560" y="7247469"/>
                </a:lnTo>
                <a:lnTo>
                  <a:pt x="638960" y="7262471"/>
                </a:lnTo>
                <a:lnTo>
                  <a:pt x="685032" y="7274559"/>
                </a:lnTo>
                <a:lnTo>
                  <a:pt x="731777" y="7283620"/>
                </a:lnTo>
                <a:lnTo>
                  <a:pt x="779194" y="7289543"/>
                </a:lnTo>
                <a:lnTo>
                  <a:pt x="827285" y="7292215"/>
                </a:lnTo>
                <a:lnTo>
                  <a:pt x="846800" y="7297291"/>
                </a:lnTo>
                <a:lnTo>
                  <a:pt x="862343" y="7308609"/>
                </a:lnTo>
                <a:lnTo>
                  <a:pt x="872968" y="7324846"/>
                </a:lnTo>
                <a:lnTo>
                  <a:pt x="877729" y="7344676"/>
                </a:lnTo>
                <a:lnTo>
                  <a:pt x="873819" y="7363309"/>
                </a:lnTo>
                <a:lnTo>
                  <a:pt x="863100" y="7378726"/>
                </a:lnTo>
                <a:lnTo>
                  <a:pt x="847084" y="7389225"/>
                </a:lnTo>
                <a:lnTo>
                  <a:pt x="835978" y="7391400"/>
                </a:lnTo>
                <a:close/>
              </a:path>
              <a:path w="7391400" h="7391400">
                <a:moveTo>
                  <a:pt x="7344677" y="4882999"/>
                </a:moveTo>
                <a:lnTo>
                  <a:pt x="7324878" y="4879090"/>
                </a:lnTo>
                <a:lnTo>
                  <a:pt x="7308862" y="4868370"/>
                </a:lnTo>
                <a:lnTo>
                  <a:pt x="7298142" y="4852354"/>
                </a:lnTo>
                <a:lnTo>
                  <a:pt x="7294233" y="4832555"/>
                </a:lnTo>
                <a:lnTo>
                  <a:pt x="7294233" y="4525854"/>
                </a:lnTo>
                <a:lnTo>
                  <a:pt x="7298142" y="4506055"/>
                </a:lnTo>
                <a:lnTo>
                  <a:pt x="7308862" y="4490039"/>
                </a:lnTo>
                <a:lnTo>
                  <a:pt x="7324878" y="4479319"/>
                </a:lnTo>
                <a:lnTo>
                  <a:pt x="7344677" y="4475410"/>
                </a:lnTo>
                <a:lnTo>
                  <a:pt x="7363625" y="4479319"/>
                </a:lnTo>
                <a:lnTo>
                  <a:pt x="7379735" y="4490039"/>
                </a:lnTo>
                <a:lnTo>
                  <a:pt x="7390928" y="4506055"/>
                </a:lnTo>
                <a:lnTo>
                  <a:pt x="7391400" y="4508284"/>
                </a:lnTo>
                <a:lnTo>
                  <a:pt x="7391400" y="4851401"/>
                </a:lnTo>
                <a:lnTo>
                  <a:pt x="7391212" y="4852354"/>
                </a:lnTo>
                <a:lnTo>
                  <a:pt x="7380492" y="4868370"/>
                </a:lnTo>
                <a:lnTo>
                  <a:pt x="7364476" y="4879090"/>
                </a:lnTo>
                <a:lnTo>
                  <a:pt x="7344677" y="4882999"/>
                </a:lnTo>
                <a:close/>
              </a:path>
              <a:path w="7391400" h="7391400">
                <a:moveTo>
                  <a:pt x="4114915" y="7391400"/>
                </a:moveTo>
                <a:lnTo>
                  <a:pt x="3770523" y="7391400"/>
                </a:lnTo>
                <a:lnTo>
                  <a:pt x="3769569" y="7391212"/>
                </a:lnTo>
                <a:lnTo>
                  <a:pt x="3753553" y="7380492"/>
                </a:lnTo>
                <a:lnTo>
                  <a:pt x="3742834" y="7364476"/>
                </a:lnTo>
                <a:lnTo>
                  <a:pt x="3738925" y="7344677"/>
                </a:lnTo>
                <a:lnTo>
                  <a:pt x="3742834" y="7324878"/>
                </a:lnTo>
                <a:lnTo>
                  <a:pt x="3753553" y="7308862"/>
                </a:lnTo>
                <a:lnTo>
                  <a:pt x="3769569" y="7298142"/>
                </a:lnTo>
                <a:lnTo>
                  <a:pt x="3789369" y="7294233"/>
                </a:lnTo>
                <a:lnTo>
                  <a:pt x="4096070" y="7294233"/>
                </a:lnTo>
                <a:lnTo>
                  <a:pt x="4115869" y="7298142"/>
                </a:lnTo>
                <a:lnTo>
                  <a:pt x="4131885" y="7308862"/>
                </a:lnTo>
                <a:lnTo>
                  <a:pt x="4142604" y="7324878"/>
                </a:lnTo>
                <a:lnTo>
                  <a:pt x="4146514" y="7344677"/>
                </a:lnTo>
                <a:lnTo>
                  <a:pt x="4142604" y="7364476"/>
                </a:lnTo>
                <a:lnTo>
                  <a:pt x="4131885" y="7380492"/>
                </a:lnTo>
                <a:lnTo>
                  <a:pt x="4115869" y="7391212"/>
                </a:lnTo>
                <a:lnTo>
                  <a:pt x="4114915" y="7391400"/>
                </a:lnTo>
                <a:close/>
              </a:path>
              <a:path w="7391400" h="7391400">
                <a:moveTo>
                  <a:pt x="7344677" y="5700196"/>
                </a:moveTo>
                <a:lnTo>
                  <a:pt x="7324878" y="5696286"/>
                </a:lnTo>
                <a:lnTo>
                  <a:pt x="7308862" y="5685567"/>
                </a:lnTo>
                <a:lnTo>
                  <a:pt x="7298142" y="5669551"/>
                </a:lnTo>
                <a:lnTo>
                  <a:pt x="7294233" y="5649751"/>
                </a:lnTo>
                <a:lnTo>
                  <a:pt x="7294233" y="5343050"/>
                </a:lnTo>
                <a:lnTo>
                  <a:pt x="7298142" y="5323251"/>
                </a:lnTo>
                <a:lnTo>
                  <a:pt x="7308862" y="5307235"/>
                </a:lnTo>
                <a:lnTo>
                  <a:pt x="7324878" y="5296515"/>
                </a:lnTo>
                <a:lnTo>
                  <a:pt x="7344677" y="5292606"/>
                </a:lnTo>
                <a:lnTo>
                  <a:pt x="7363625" y="5296515"/>
                </a:lnTo>
                <a:lnTo>
                  <a:pt x="7379735" y="5307235"/>
                </a:lnTo>
                <a:lnTo>
                  <a:pt x="7390928" y="5323251"/>
                </a:lnTo>
                <a:lnTo>
                  <a:pt x="7391400" y="5325480"/>
                </a:lnTo>
                <a:lnTo>
                  <a:pt x="7391400" y="5668597"/>
                </a:lnTo>
                <a:lnTo>
                  <a:pt x="7391212" y="5669551"/>
                </a:lnTo>
                <a:lnTo>
                  <a:pt x="7380492" y="5685567"/>
                </a:lnTo>
                <a:lnTo>
                  <a:pt x="7364476" y="5696286"/>
                </a:lnTo>
                <a:lnTo>
                  <a:pt x="7344677" y="5700196"/>
                </a:lnTo>
                <a:close/>
              </a:path>
              <a:path w="7391400" h="7391400">
                <a:moveTo>
                  <a:pt x="7344677" y="6517392"/>
                </a:moveTo>
                <a:lnTo>
                  <a:pt x="7324878" y="6513482"/>
                </a:lnTo>
                <a:lnTo>
                  <a:pt x="7308862" y="6502763"/>
                </a:lnTo>
                <a:lnTo>
                  <a:pt x="7298142" y="6486747"/>
                </a:lnTo>
                <a:lnTo>
                  <a:pt x="7294233" y="6466948"/>
                </a:lnTo>
                <a:lnTo>
                  <a:pt x="7294233" y="6160247"/>
                </a:lnTo>
                <a:lnTo>
                  <a:pt x="7298142" y="6140447"/>
                </a:lnTo>
                <a:lnTo>
                  <a:pt x="7308862" y="6124431"/>
                </a:lnTo>
                <a:lnTo>
                  <a:pt x="7324878" y="6113712"/>
                </a:lnTo>
                <a:lnTo>
                  <a:pt x="7344677" y="6109802"/>
                </a:lnTo>
                <a:lnTo>
                  <a:pt x="7363625" y="6113996"/>
                </a:lnTo>
                <a:lnTo>
                  <a:pt x="7379735" y="6125188"/>
                </a:lnTo>
                <a:lnTo>
                  <a:pt x="7390928" y="6141298"/>
                </a:lnTo>
                <a:lnTo>
                  <a:pt x="7391400" y="6143431"/>
                </a:lnTo>
                <a:lnTo>
                  <a:pt x="7391400" y="6485793"/>
                </a:lnTo>
                <a:lnTo>
                  <a:pt x="7391212" y="6486747"/>
                </a:lnTo>
                <a:lnTo>
                  <a:pt x="7380492" y="6502763"/>
                </a:lnTo>
                <a:lnTo>
                  <a:pt x="7364476" y="6513482"/>
                </a:lnTo>
                <a:lnTo>
                  <a:pt x="7344677" y="6517392"/>
                </a:lnTo>
                <a:close/>
              </a:path>
              <a:path w="7391400" h="7391400">
                <a:moveTo>
                  <a:pt x="7344677" y="1612197"/>
                </a:moveTo>
                <a:lnTo>
                  <a:pt x="7324878" y="1608287"/>
                </a:lnTo>
                <a:lnTo>
                  <a:pt x="7308862" y="1597568"/>
                </a:lnTo>
                <a:lnTo>
                  <a:pt x="7298142" y="1581552"/>
                </a:lnTo>
                <a:lnTo>
                  <a:pt x="7294233" y="1561752"/>
                </a:lnTo>
                <a:lnTo>
                  <a:pt x="7294233" y="1255052"/>
                </a:lnTo>
                <a:lnTo>
                  <a:pt x="7298142" y="1235252"/>
                </a:lnTo>
                <a:lnTo>
                  <a:pt x="7308862" y="1219236"/>
                </a:lnTo>
                <a:lnTo>
                  <a:pt x="7324878" y="1208517"/>
                </a:lnTo>
                <a:lnTo>
                  <a:pt x="7344677" y="1204607"/>
                </a:lnTo>
                <a:lnTo>
                  <a:pt x="7363625" y="1208517"/>
                </a:lnTo>
                <a:lnTo>
                  <a:pt x="7379735" y="1219236"/>
                </a:lnTo>
                <a:lnTo>
                  <a:pt x="7390928" y="1235252"/>
                </a:lnTo>
                <a:lnTo>
                  <a:pt x="7391400" y="1237481"/>
                </a:lnTo>
                <a:lnTo>
                  <a:pt x="7391400" y="1580598"/>
                </a:lnTo>
                <a:lnTo>
                  <a:pt x="7391212" y="1581552"/>
                </a:lnTo>
                <a:lnTo>
                  <a:pt x="7380492" y="1597568"/>
                </a:lnTo>
                <a:lnTo>
                  <a:pt x="7364476" y="1608287"/>
                </a:lnTo>
                <a:lnTo>
                  <a:pt x="7344677" y="1612197"/>
                </a:lnTo>
                <a:close/>
              </a:path>
              <a:path w="7391400" h="7391400">
                <a:moveTo>
                  <a:pt x="7344677" y="3246589"/>
                </a:moveTo>
                <a:lnTo>
                  <a:pt x="7324878" y="3242679"/>
                </a:lnTo>
                <a:lnTo>
                  <a:pt x="7308862" y="3231960"/>
                </a:lnTo>
                <a:lnTo>
                  <a:pt x="7298142" y="3215944"/>
                </a:lnTo>
                <a:lnTo>
                  <a:pt x="7294233" y="3196145"/>
                </a:lnTo>
                <a:lnTo>
                  <a:pt x="7294233" y="2889444"/>
                </a:lnTo>
                <a:lnTo>
                  <a:pt x="7298142" y="2869645"/>
                </a:lnTo>
                <a:lnTo>
                  <a:pt x="7308862" y="2853629"/>
                </a:lnTo>
                <a:lnTo>
                  <a:pt x="7324878" y="2842909"/>
                </a:lnTo>
                <a:lnTo>
                  <a:pt x="7344677" y="2839000"/>
                </a:lnTo>
                <a:lnTo>
                  <a:pt x="7363625" y="2842909"/>
                </a:lnTo>
                <a:lnTo>
                  <a:pt x="7379735" y="2853629"/>
                </a:lnTo>
                <a:lnTo>
                  <a:pt x="7390928" y="2869645"/>
                </a:lnTo>
                <a:lnTo>
                  <a:pt x="7391400" y="2871873"/>
                </a:lnTo>
                <a:lnTo>
                  <a:pt x="7391400" y="3214990"/>
                </a:lnTo>
                <a:lnTo>
                  <a:pt x="7391212" y="3215944"/>
                </a:lnTo>
                <a:lnTo>
                  <a:pt x="7380492" y="3231960"/>
                </a:lnTo>
                <a:lnTo>
                  <a:pt x="7364476" y="3242679"/>
                </a:lnTo>
                <a:lnTo>
                  <a:pt x="7344677" y="3246589"/>
                </a:lnTo>
                <a:close/>
              </a:path>
              <a:path w="7391400" h="7391400">
                <a:moveTo>
                  <a:pt x="7342659" y="792982"/>
                </a:moveTo>
                <a:lnTo>
                  <a:pt x="7336606" y="792982"/>
                </a:lnTo>
                <a:lnTo>
                  <a:pt x="7319108" y="789767"/>
                </a:lnTo>
                <a:lnTo>
                  <a:pt x="7304069" y="780876"/>
                </a:lnTo>
                <a:lnTo>
                  <a:pt x="7293192" y="767445"/>
                </a:lnTo>
                <a:lnTo>
                  <a:pt x="7288180" y="750609"/>
                </a:lnTo>
                <a:lnTo>
                  <a:pt x="7280613" y="703537"/>
                </a:lnTo>
                <a:lnTo>
                  <a:pt x="7270020" y="657194"/>
                </a:lnTo>
                <a:lnTo>
                  <a:pt x="7256400" y="611636"/>
                </a:lnTo>
                <a:lnTo>
                  <a:pt x="7239753" y="566918"/>
                </a:lnTo>
                <a:lnTo>
                  <a:pt x="7220080" y="523097"/>
                </a:lnTo>
                <a:lnTo>
                  <a:pt x="7197380" y="480228"/>
                </a:lnTo>
                <a:lnTo>
                  <a:pt x="7190854" y="461280"/>
                </a:lnTo>
                <a:lnTo>
                  <a:pt x="7192083" y="442143"/>
                </a:lnTo>
                <a:lnTo>
                  <a:pt x="7200501" y="424897"/>
                </a:lnTo>
                <a:lnTo>
                  <a:pt x="7215540" y="411624"/>
                </a:lnTo>
                <a:lnTo>
                  <a:pt x="7234488" y="405098"/>
                </a:lnTo>
                <a:lnTo>
                  <a:pt x="7253625" y="406328"/>
                </a:lnTo>
                <a:lnTo>
                  <a:pt x="7284144" y="429784"/>
                </a:lnTo>
                <a:lnTo>
                  <a:pt x="7309702" y="477865"/>
                </a:lnTo>
                <a:lnTo>
                  <a:pt x="7331898" y="527235"/>
                </a:lnTo>
                <a:lnTo>
                  <a:pt x="7350730" y="577838"/>
                </a:lnTo>
                <a:lnTo>
                  <a:pt x="7366200" y="629618"/>
                </a:lnTo>
                <a:lnTo>
                  <a:pt x="7378306" y="682519"/>
                </a:lnTo>
                <a:lnTo>
                  <a:pt x="7387050" y="736485"/>
                </a:lnTo>
                <a:lnTo>
                  <a:pt x="7384938" y="756663"/>
                </a:lnTo>
                <a:lnTo>
                  <a:pt x="7376204" y="773814"/>
                </a:lnTo>
                <a:lnTo>
                  <a:pt x="7361796" y="786425"/>
                </a:lnTo>
                <a:lnTo>
                  <a:pt x="7342659" y="792982"/>
                </a:lnTo>
                <a:close/>
              </a:path>
              <a:path w="7391400" h="7391400">
                <a:moveTo>
                  <a:pt x="7344677" y="2429393"/>
                </a:moveTo>
                <a:lnTo>
                  <a:pt x="7324878" y="2425483"/>
                </a:lnTo>
                <a:lnTo>
                  <a:pt x="7308862" y="2414764"/>
                </a:lnTo>
                <a:lnTo>
                  <a:pt x="7298142" y="2398748"/>
                </a:lnTo>
                <a:lnTo>
                  <a:pt x="7294233" y="2378948"/>
                </a:lnTo>
                <a:lnTo>
                  <a:pt x="7294233" y="2072248"/>
                </a:lnTo>
                <a:lnTo>
                  <a:pt x="7298142" y="2052448"/>
                </a:lnTo>
                <a:lnTo>
                  <a:pt x="7308862" y="2036432"/>
                </a:lnTo>
                <a:lnTo>
                  <a:pt x="7324878" y="2025713"/>
                </a:lnTo>
                <a:lnTo>
                  <a:pt x="7344677" y="2021803"/>
                </a:lnTo>
                <a:lnTo>
                  <a:pt x="7363625" y="2025713"/>
                </a:lnTo>
                <a:lnTo>
                  <a:pt x="7379735" y="2036432"/>
                </a:lnTo>
                <a:lnTo>
                  <a:pt x="7390928" y="2052448"/>
                </a:lnTo>
                <a:lnTo>
                  <a:pt x="7391400" y="2054677"/>
                </a:lnTo>
                <a:lnTo>
                  <a:pt x="7391400" y="2397794"/>
                </a:lnTo>
                <a:lnTo>
                  <a:pt x="7391212" y="2398748"/>
                </a:lnTo>
                <a:lnTo>
                  <a:pt x="7380492" y="2414764"/>
                </a:lnTo>
                <a:lnTo>
                  <a:pt x="7364476" y="2425483"/>
                </a:lnTo>
                <a:lnTo>
                  <a:pt x="7344677" y="2429393"/>
                </a:lnTo>
                <a:close/>
              </a:path>
              <a:path w="7391400" h="7391400">
                <a:moveTo>
                  <a:pt x="7344677" y="4063785"/>
                </a:moveTo>
                <a:lnTo>
                  <a:pt x="7324878" y="4059876"/>
                </a:lnTo>
                <a:lnTo>
                  <a:pt x="7308862" y="4049156"/>
                </a:lnTo>
                <a:lnTo>
                  <a:pt x="7298142" y="4033140"/>
                </a:lnTo>
                <a:lnTo>
                  <a:pt x="7294233" y="4013341"/>
                </a:lnTo>
                <a:lnTo>
                  <a:pt x="7294233" y="3706640"/>
                </a:lnTo>
                <a:lnTo>
                  <a:pt x="7298142" y="3686841"/>
                </a:lnTo>
                <a:lnTo>
                  <a:pt x="7308862" y="3670825"/>
                </a:lnTo>
                <a:lnTo>
                  <a:pt x="7324878" y="3660105"/>
                </a:lnTo>
                <a:lnTo>
                  <a:pt x="7344677" y="3656196"/>
                </a:lnTo>
                <a:lnTo>
                  <a:pt x="7363625" y="3660389"/>
                </a:lnTo>
                <a:lnTo>
                  <a:pt x="7379735" y="3671581"/>
                </a:lnTo>
                <a:lnTo>
                  <a:pt x="7390928" y="3687692"/>
                </a:lnTo>
                <a:lnTo>
                  <a:pt x="7391400" y="3689825"/>
                </a:lnTo>
                <a:lnTo>
                  <a:pt x="7391400" y="4032187"/>
                </a:lnTo>
                <a:lnTo>
                  <a:pt x="7391212" y="4033140"/>
                </a:lnTo>
                <a:lnTo>
                  <a:pt x="7380492" y="4049156"/>
                </a:lnTo>
                <a:lnTo>
                  <a:pt x="7364476" y="4059876"/>
                </a:lnTo>
                <a:lnTo>
                  <a:pt x="7344677" y="4063785"/>
                </a:lnTo>
                <a:close/>
              </a:path>
              <a:path w="7391400" h="7391400">
                <a:moveTo>
                  <a:pt x="4934130" y="7391400"/>
                </a:moveTo>
                <a:lnTo>
                  <a:pt x="4589737" y="7391400"/>
                </a:lnTo>
                <a:lnTo>
                  <a:pt x="4588784" y="7391212"/>
                </a:lnTo>
                <a:lnTo>
                  <a:pt x="4572768" y="7380492"/>
                </a:lnTo>
                <a:lnTo>
                  <a:pt x="4562048" y="7364476"/>
                </a:lnTo>
                <a:lnTo>
                  <a:pt x="4558139" y="7344677"/>
                </a:lnTo>
                <a:lnTo>
                  <a:pt x="4562048" y="7324878"/>
                </a:lnTo>
                <a:lnTo>
                  <a:pt x="4572768" y="7308862"/>
                </a:lnTo>
                <a:lnTo>
                  <a:pt x="4588784" y="7298142"/>
                </a:lnTo>
                <a:lnTo>
                  <a:pt x="4608583" y="7294233"/>
                </a:lnTo>
                <a:lnTo>
                  <a:pt x="4915284" y="7294233"/>
                </a:lnTo>
                <a:lnTo>
                  <a:pt x="4934232" y="7298142"/>
                </a:lnTo>
                <a:lnTo>
                  <a:pt x="4950342" y="7308862"/>
                </a:lnTo>
                <a:lnTo>
                  <a:pt x="4961535" y="7324878"/>
                </a:lnTo>
                <a:lnTo>
                  <a:pt x="4965728" y="7344677"/>
                </a:lnTo>
                <a:lnTo>
                  <a:pt x="4961819" y="7364476"/>
                </a:lnTo>
                <a:lnTo>
                  <a:pt x="4951099" y="7380492"/>
                </a:lnTo>
                <a:lnTo>
                  <a:pt x="4935083" y="7391212"/>
                </a:lnTo>
                <a:lnTo>
                  <a:pt x="4934130" y="7391400"/>
                </a:lnTo>
                <a:close/>
              </a:path>
              <a:path w="7391400" h="7391400">
                <a:moveTo>
                  <a:pt x="5242162" y="100888"/>
                </a:moveTo>
                <a:lnTo>
                  <a:pt x="4935461" y="100888"/>
                </a:lnTo>
                <a:lnTo>
                  <a:pt x="4915662" y="96978"/>
                </a:lnTo>
                <a:lnTo>
                  <a:pt x="4899646" y="86259"/>
                </a:lnTo>
                <a:lnTo>
                  <a:pt x="4888926" y="70243"/>
                </a:lnTo>
                <a:lnTo>
                  <a:pt x="4885017" y="50444"/>
                </a:lnTo>
                <a:lnTo>
                  <a:pt x="4888926" y="30644"/>
                </a:lnTo>
                <a:lnTo>
                  <a:pt x="4899646" y="14628"/>
                </a:lnTo>
                <a:lnTo>
                  <a:pt x="4915662" y="3909"/>
                </a:lnTo>
                <a:lnTo>
                  <a:pt x="4935461" y="0"/>
                </a:lnTo>
                <a:lnTo>
                  <a:pt x="5242162" y="0"/>
                </a:lnTo>
                <a:lnTo>
                  <a:pt x="5261961" y="3909"/>
                </a:lnTo>
                <a:lnTo>
                  <a:pt x="5277977" y="14628"/>
                </a:lnTo>
                <a:lnTo>
                  <a:pt x="5288697" y="30644"/>
                </a:lnTo>
                <a:lnTo>
                  <a:pt x="5292606" y="50444"/>
                </a:lnTo>
                <a:lnTo>
                  <a:pt x="5288697" y="70243"/>
                </a:lnTo>
                <a:lnTo>
                  <a:pt x="5277977" y="86259"/>
                </a:lnTo>
                <a:lnTo>
                  <a:pt x="5261961" y="96978"/>
                </a:lnTo>
                <a:lnTo>
                  <a:pt x="5242162" y="100888"/>
                </a:lnTo>
                <a:close/>
              </a:path>
              <a:path w="7391400" h="7391400">
                <a:moveTo>
                  <a:pt x="5751326" y="7391400"/>
                </a:moveTo>
                <a:lnTo>
                  <a:pt x="5406933" y="7391400"/>
                </a:lnTo>
                <a:lnTo>
                  <a:pt x="5405980" y="7391212"/>
                </a:lnTo>
                <a:lnTo>
                  <a:pt x="5389963" y="7380492"/>
                </a:lnTo>
                <a:lnTo>
                  <a:pt x="5379244" y="7364476"/>
                </a:lnTo>
                <a:lnTo>
                  <a:pt x="5375335" y="7344677"/>
                </a:lnTo>
                <a:lnTo>
                  <a:pt x="5379244" y="7324878"/>
                </a:lnTo>
                <a:lnTo>
                  <a:pt x="5389963" y="7308862"/>
                </a:lnTo>
                <a:lnTo>
                  <a:pt x="5405980" y="7298142"/>
                </a:lnTo>
                <a:lnTo>
                  <a:pt x="5425779" y="7294233"/>
                </a:lnTo>
                <a:lnTo>
                  <a:pt x="5732480" y="7294233"/>
                </a:lnTo>
                <a:lnTo>
                  <a:pt x="5752279" y="7298142"/>
                </a:lnTo>
                <a:lnTo>
                  <a:pt x="5768295" y="7308862"/>
                </a:lnTo>
                <a:lnTo>
                  <a:pt x="5779015" y="7324878"/>
                </a:lnTo>
                <a:lnTo>
                  <a:pt x="5782924" y="7344677"/>
                </a:lnTo>
                <a:lnTo>
                  <a:pt x="5779015" y="7364476"/>
                </a:lnTo>
                <a:lnTo>
                  <a:pt x="5768295" y="7380492"/>
                </a:lnTo>
                <a:lnTo>
                  <a:pt x="5752279" y="7391212"/>
                </a:lnTo>
                <a:lnTo>
                  <a:pt x="5751326" y="7391400"/>
                </a:lnTo>
                <a:close/>
              </a:path>
              <a:path w="7391400" h="7391400">
                <a:moveTo>
                  <a:pt x="4424966" y="100888"/>
                </a:moveTo>
                <a:lnTo>
                  <a:pt x="4118265" y="100888"/>
                </a:lnTo>
                <a:lnTo>
                  <a:pt x="4098466" y="96978"/>
                </a:lnTo>
                <a:lnTo>
                  <a:pt x="4082450" y="86259"/>
                </a:lnTo>
                <a:lnTo>
                  <a:pt x="4071730" y="70243"/>
                </a:lnTo>
                <a:lnTo>
                  <a:pt x="4067821" y="50444"/>
                </a:lnTo>
                <a:lnTo>
                  <a:pt x="4071730" y="30644"/>
                </a:lnTo>
                <a:lnTo>
                  <a:pt x="4082450" y="14628"/>
                </a:lnTo>
                <a:lnTo>
                  <a:pt x="4098466" y="3909"/>
                </a:lnTo>
                <a:lnTo>
                  <a:pt x="4118265" y="0"/>
                </a:lnTo>
                <a:lnTo>
                  <a:pt x="4424966" y="0"/>
                </a:lnTo>
                <a:lnTo>
                  <a:pt x="4443914" y="3909"/>
                </a:lnTo>
                <a:lnTo>
                  <a:pt x="4460025" y="14628"/>
                </a:lnTo>
                <a:lnTo>
                  <a:pt x="4471217" y="30644"/>
                </a:lnTo>
                <a:lnTo>
                  <a:pt x="4475410" y="50444"/>
                </a:lnTo>
                <a:lnTo>
                  <a:pt x="4471501" y="70243"/>
                </a:lnTo>
                <a:lnTo>
                  <a:pt x="4460781" y="86259"/>
                </a:lnTo>
                <a:lnTo>
                  <a:pt x="4444765" y="96978"/>
                </a:lnTo>
                <a:lnTo>
                  <a:pt x="4424966" y="100888"/>
                </a:lnTo>
                <a:close/>
              </a:path>
              <a:path w="7391400" h="7391400">
                <a:moveTo>
                  <a:pt x="6866465" y="167474"/>
                </a:moveTo>
                <a:lnTo>
                  <a:pt x="6860412" y="167474"/>
                </a:lnTo>
                <a:lnTo>
                  <a:pt x="6852340" y="165457"/>
                </a:lnTo>
                <a:lnTo>
                  <a:pt x="6846287" y="163439"/>
                </a:lnTo>
                <a:lnTo>
                  <a:pt x="6801560" y="145634"/>
                </a:lnTo>
                <a:lnTo>
                  <a:pt x="6756160" y="130631"/>
                </a:lnTo>
                <a:lnTo>
                  <a:pt x="6710088" y="118543"/>
                </a:lnTo>
                <a:lnTo>
                  <a:pt x="6663343" y="109482"/>
                </a:lnTo>
                <a:lnTo>
                  <a:pt x="6615925" y="103560"/>
                </a:lnTo>
                <a:lnTo>
                  <a:pt x="6567835" y="100888"/>
                </a:lnTo>
                <a:lnTo>
                  <a:pt x="6548351" y="95812"/>
                </a:lnTo>
                <a:lnTo>
                  <a:pt x="6533029" y="84494"/>
                </a:lnTo>
                <a:lnTo>
                  <a:pt x="6523003" y="68257"/>
                </a:lnTo>
                <a:lnTo>
                  <a:pt x="6519409" y="48426"/>
                </a:lnTo>
                <a:lnTo>
                  <a:pt x="6524485" y="28942"/>
                </a:lnTo>
                <a:lnTo>
                  <a:pt x="6535804" y="13619"/>
                </a:lnTo>
                <a:lnTo>
                  <a:pt x="6552040" y="3594"/>
                </a:lnTo>
                <a:lnTo>
                  <a:pt x="6571871" y="0"/>
                </a:lnTo>
                <a:lnTo>
                  <a:pt x="6626865" y="2849"/>
                </a:lnTo>
                <a:lnTo>
                  <a:pt x="6680905" y="9341"/>
                </a:lnTo>
                <a:lnTo>
                  <a:pt x="6734049" y="19421"/>
                </a:lnTo>
                <a:lnTo>
                  <a:pt x="6786353" y="33031"/>
                </a:lnTo>
                <a:lnTo>
                  <a:pt x="6837871" y="50117"/>
                </a:lnTo>
                <a:lnTo>
                  <a:pt x="6888661" y="70621"/>
                </a:lnTo>
                <a:lnTo>
                  <a:pt x="6915144" y="99375"/>
                </a:lnTo>
                <a:lnTo>
                  <a:pt x="6917887" y="118291"/>
                </a:lnTo>
                <a:lnTo>
                  <a:pt x="6912873" y="137208"/>
                </a:lnTo>
                <a:lnTo>
                  <a:pt x="6905055" y="149598"/>
                </a:lnTo>
                <a:lnTo>
                  <a:pt x="6894209" y="159151"/>
                </a:lnTo>
                <a:lnTo>
                  <a:pt x="6881094" y="165299"/>
                </a:lnTo>
                <a:lnTo>
                  <a:pt x="6866465" y="167474"/>
                </a:lnTo>
                <a:close/>
              </a:path>
              <a:path w="7391400" h="7391400">
                <a:moveTo>
                  <a:pt x="7025870" y="7235718"/>
                </a:moveTo>
                <a:lnTo>
                  <a:pt x="6985514" y="7215540"/>
                </a:lnTo>
                <a:lnTo>
                  <a:pt x="6976182" y="7177959"/>
                </a:lnTo>
                <a:lnTo>
                  <a:pt x="6982393" y="7159641"/>
                </a:lnTo>
                <a:lnTo>
                  <a:pt x="6995603" y="7144918"/>
                </a:lnTo>
                <a:lnTo>
                  <a:pt x="7032922" y="7114651"/>
                </a:lnTo>
                <a:lnTo>
                  <a:pt x="7068168" y="7082367"/>
                </a:lnTo>
                <a:lnTo>
                  <a:pt x="7101284" y="7048065"/>
                </a:lnTo>
                <a:lnTo>
                  <a:pt x="7132213" y="7011745"/>
                </a:lnTo>
                <a:lnTo>
                  <a:pt x="7160901" y="6973408"/>
                </a:lnTo>
                <a:lnTo>
                  <a:pt x="7187291" y="6933052"/>
                </a:lnTo>
                <a:lnTo>
                  <a:pt x="7200564" y="6918014"/>
                </a:lnTo>
                <a:lnTo>
                  <a:pt x="7217810" y="6909596"/>
                </a:lnTo>
                <a:lnTo>
                  <a:pt x="7236947" y="6908366"/>
                </a:lnTo>
                <a:lnTo>
                  <a:pt x="7255895" y="6914892"/>
                </a:lnTo>
                <a:lnTo>
                  <a:pt x="7270934" y="6928197"/>
                </a:lnTo>
                <a:lnTo>
                  <a:pt x="7279352" y="6945663"/>
                </a:lnTo>
                <a:lnTo>
                  <a:pt x="7280581" y="6965399"/>
                </a:lnTo>
                <a:lnTo>
                  <a:pt x="7274055" y="6985514"/>
                </a:lnTo>
                <a:lnTo>
                  <a:pt x="7244321" y="7030905"/>
                </a:lnTo>
                <a:lnTo>
                  <a:pt x="7211728" y="7074221"/>
                </a:lnTo>
                <a:lnTo>
                  <a:pt x="7176445" y="7115408"/>
                </a:lnTo>
                <a:lnTo>
                  <a:pt x="7138640" y="7154409"/>
                </a:lnTo>
                <a:lnTo>
                  <a:pt x="7098481" y="7191168"/>
                </a:lnTo>
                <a:lnTo>
                  <a:pt x="7056136" y="7225629"/>
                </a:lnTo>
                <a:lnTo>
                  <a:pt x="7033720" y="7234992"/>
                </a:lnTo>
                <a:lnTo>
                  <a:pt x="7025870" y="7235718"/>
                </a:lnTo>
                <a:close/>
              </a:path>
              <a:path w="7391400" h="7391400">
                <a:moveTo>
                  <a:pt x="6568522" y="7391400"/>
                </a:moveTo>
                <a:lnTo>
                  <a:pt x="6224129" y="7391400"/>
                </a:lnTo>
                <a:lnTo>
                  <a:pt x="6223176" y="7391212"/>
                </a:lnTo>
                <a:lnTo>
                  <a:pt x="6207160" y="7380492"/>
                </a:lnTo>
                <a:lnTo>
                  <a:pt x="6196440" y="7364476"/>
                </a:lnTo>
                <a:lnTo>
                  <a:pt x="6192531" y="7344677"/>
                </a:lnTo>
                <a:lnTo>
                  <a:pt x="6196440" y="7324878"/>
                </a:lnTo>
                <a:lnTo>
                  <a:pt x="6207160" y="7308862"/>
                </a:lnTo>
                <a:lnTo>
                  <a:pt x="6223176" y="7298142"/>
                </a:lnTo>
                <a:lnTo>
                  <a:pt x="6242975" y="7294233"/>
                </a:lnTo>
                <a:lnTo>
                  <a:pt x="6549676" y="7294233"/>
                </a:lnTo>
                <a:lnTo>
                  <a:pt x="6569476" y="7298142"/>
                </a:lnTo>
                <a:lnTo>
                  <a:pt x="6585492" y="7308862"/>
                </a:lnTo>
                <a:lnTo>
                  <a:pt x="6596211" y="7324878"/>
                </a:lnTo>
                <a:lnTo>
                  <a:pt x="6600120" y="7344677"/>
                </a:lnTo>
                <a:lnTo>
                  <a:pt x="6596211" y="7364476"/>
                </a:lnTo>
                <a:lnTo>
                  <a:pt x="6585492" y="7380492"/>
                </a:lnTo>
                <a:lnTo>
                  <a:pt x="6569476" y="7391212"/>
                </a:lnTo>
                <a:lnTo>
                  <a:pt x="6568522" y="7391400"/>
                </a:lnTo>
                <a:close/>
              </a:path>
              <a:path w="7391400" h="7391400">
                <a:moveTo>
                  <a:pt x="6059358" y="100888"/>
                </a:moveTo>
                <a:lnTo>
                  <a:pt x="5752657" y="100888"/>
                </a:lnTo>
                <a:lnTo>
                  <a:pt x="5732858" y="96978"/>
                </a:lnTo>
                <a:lnTo>
                  <a:pt x="5716842" y="86259"/>
                </a:lnTo>
                <a:lnTo>
                  <a:pt x="5706122" y="70243"/>
                </a:lnTo>
                <a:lnTo>
                  <a:pt x="5702213" y="50444"/>
                </a:lnTo>
                <a:lnTo>
                  <a:pt x="5706122" y="30644"/>
                </a:lnTo>
                <a:lnTo>
                  <a:pt x="5716842" y="14628"/>
                </a:lnTo>
                <a:lnTo>
                  <a:pt x="5732858" y="3909"/>
                </a:lnTo>
                <a:lnTo>
                  <a:pt x="5752657" y="0"/>
                </a:lnTo>
                <a:lnTo>
                  <a:pt x="6059358" y="0"/>
                </a:lnTo>
                <a:lnTo>
                  <a:pt x="6079158" y="3909"/>
                </a:lnTo>
                <a:lnTo>
                  <a:pt x="6095174" y="14628"/>
                </a:lnTo>
                <a:lnTo>
                  <a:pt x="6105893" y="30644"/>
                </a:lnTo>
                <a:lnTo>
                  <a:pt x="6109802" y="50444"/>
                </a:lnTo>
                <a:lnTo>
                  <a:pt x="6105893" y="70243"/>
                </a:lnTo>
                <a:lnTo>
                  <a:pt x="6095173" y="86259"/>
                </a:lnTo>
                <a:lnTo>
                  <a:pt x="6079157" y="96978"/>
                </a:lnTo>
                <a:lnTo>
                  <a:pt x="6059358" y="100888"/>
                </a:lnTo>
                <a:close/>
              </a:path>
            </a:pathLst>
          </a:custGeom>
          <a:solidFill>
            <a:srgbClr val="EC1B24"/>
          </a:solidFill>
        </p:spPr>
        <p:txBody>
          <a:bodyPr wrap="square" lIns="0" tIns="0" rIns="0" bIns="0" rtlCol="0"/>
          <a:lstStyle/>
          <a:p>
            <a:endParaRPr sz="933"/>
          </a:p>
        </p:txBody>
      </p:sp>
      <p:sp>
        <p:nvSpPr>
          <p:cNvPr id="16" name="object 16"/>
          <p:cNvSpPr txBox="1">
            <a:spLocks noGrp="1"/>
          </p:cNvSpPr>
          <p:nvPr>
            <p:ph type="title"/>
          </p:nvPr>
        </p:nvSpPr>
        <p:spPr>
          <a:xfrm>
            <a:off x="558800" y="395083"/>
            <a:ext cx="7010400" cy="580378"/>
          </a:xfrm>
          <a:prstGeom prst="rect">
            <a:avLst/>
          </a:prstGeom>
        </p:spPr>
        <p:txBody>
          <a:bodyPr spcFirstLastPara="1" vert="horz" wrap="square" lIns="0" tIns="196305" rIns="0" bIns="0" rtlCol="0" anchor="ctr" anchorCtr="0">
            <a:spAutoFit/>
          </a:bodyPr>
          <a:lstStyle/>
          <a:p>
            <a:pPr marL="156641">
              <a:lnSpc>
                <a:spcPct val="100000"/>
              </a:lnSpc>
              <a:spcBef>
                <a:spcPts val="67"/>
              </a:spcBef>
            </a:pPr>
            <a:r>
              <a:rPr sz="2400" spc="33" dirty="0">
                <a:latin typeface="Lucida Sans Unicode"/>
                <a:cs typeface="Lucida Sans Unicode"/>
              </a:rPr>
              <a:t>Select</a:t>
            </a:r>
            <a:r>
              <a:rPr sz="2400" spc="130" dirty="0">
                <a:latin typeface="Lucida Sans Unicode"/>
                <a:cs typeface="Lucida Sans Unicode"/>
              </a:rPr>
              <a:t> </a:t>
            </a:r>
            <a:r>
              <a:rPr sz="2400" dirty="0">
                <a:latin typeface="Lucida Sans Unicode"/>
                <a:cs typeface="Lucida Sans Unicode"/>
              </a:rPr>
              <a:t>Field</a:t>
            </a:r>
            <a:r>
              <a:rPr sz="2400" spc="133" dirty="0">
                <a:latin typeface="Lucida Sans Unicode"/>
                <a:cs typeface="Lucida Sans Unicode"/>
              </a:rPr>
              <a:t> </a:t>
            </a:r>
            <a:r>
              <a:rPr sz="2400" dirty="0">
                <a:latin typeface="Lucida Sans Unicode"/>
                <a:cs typeface="Lucida Sans Unicode"/>
              </a:rPr>
              <a:t>of</a:t>
            </a:r>
            <a:r>
              <a:rPr sz="2400" spc="133" dirty="0">
                <a:latin typeface="Lucida Sans Unicode"/>
                <a:cs typeface="Lucida Sans Unicode"/>
              </a:rPr>
              <a:t> </a:t>
            </a:r>
            <a:r>
              <a:rPr sz="2400" spc="33" dirty="0">
                <a:latin typeface="Lucida Sans Unicode"/>
                <a:cs typeface="Lucida Sans Unicode"/>
              </a:rPr>
              <a:t>Study</a:t>
            </a:r>
            <a:endParaRPr sz="2400">
              <a:latin typeface="Lucida Sans Unicode"/>
              <a:cs typeface="Lucida Sans Unicode"/>
            </a:endParaRPr>
          </a:p>
        </p:txBody>
      </p:sp>
      <p:sp>
        <p:nvSpPr>
          <p:cNvPr id="17" name="object 17"/>
          <p:cNvSpPr txBox="1"/>
          <p:nvPr/>
        </p:nvSpPr>
        <p:spPr>
          <a:xfrm>
            <a:off x="9889645" y="3146361"/>
            <a:ext cx="1640840" cy="1063454"/>
          </a:xfrm>
          <a:prstGeom prst="rect">
            <a:avLst/>
          </a:prstGeom>
        </p:spPr>
        <p:txBody>
          <a:bodyPr vert="horz" wrap="square" lIns="0" tIns="8467" rIns="0" bIns="0" rtlCol="0">
            <a:spAutoFit/>
          </a:bodyPr>
          <a:lstStyle/>
          <a:p>
            <a:pPr marL="8467" marR="3387">
              <a:lnSpc>
                <a:spcPct val="115399"/>
              </a:lnSpc>
              <a:spcBef>
                <a:spcPts val="67"/>
              </a:spcBef>
            </a:pPr>
            <a:r>
              <a:rPr sz="1200" dirty="0">
                <a:latin typeface="Lucida Sans Unicode"/>
                <a:cs typeface="Lucida Sans Unicode"/>
              </a:rPr>
              <a:t>After</a:t>
            </a:r>
            <a:r>
              <a:rPr sz="1200" spc="60" dirty="0">
                <a:latin typeface="Lucida Sans Unicode"/>
                <a:cs typeface="Lucida Sans Unicode"/>
              </a:rPr>
              <a:t> </a:t>
            </a:r>
            <a:r>
              <a:rPr sz="1200" dirty="0">
                <a:latin typeface="Lucida Sans Unicode"/>
                <a:cs typeface="Lucida Sans Unicode"/>
              </a:rPr>
              <a:t>selecting</a:t>
            </a:r>
            <a:r>
              <a:rPr sz="1200" spc="63" dirty="0">
                <a:latin typeface="Lucida Sans Unicode"/>
                <a:cs typeface="Lucida Sans Unicode"/>
              </a:rPr>
              <a:t> </a:t>
            </a:r>
            <a:r>
              <a:rPr sz="1200" spc="-13" dirty="0">
                <a:latin typeface="Lucida Sans Unicode"/>
                <a:cs typeface="Lucida Sans Unicode"/>
              </a:rPr>
              <a:t>your </a:t>
            </a:r>
            <a:r>
              <a:rPr sz="1200" dirty="0">
                <a:latin typeface="Lucida Sans Unicode"/>
                <a:cs typeface="Lucida Sans Unicode"/>
              </a:rPr>
              <a:t>field</a:t>
            </a:r>
            <a:r>
              <a:rPr sz="1200" spc="13" dirty="0">
                <a:latin typeface="Lucida Sans Unicode"/>
                <a:cs typeface="Lucida Sans Unicode"/>
              </a:rPr>
              <a:t> </a:t>
            </a:r>
            <a:r>
              <a:rPr sz="1200" dirty="0">
                <a:latin typeface="Lucida Sans Unicode"/>
                <a:cs typeface="Lucida Sans Unicode"/>
              </a:rPr>
              <a:t>of</a:t>
            </a:r>
            <a:r>
              <a:rPr sz="1200" spc="13" dirty="0">
                <a:latin typeface="Lucida Sans Unicode"/>
                <a:cs typeface="Lucida Sans Unicode"/>
              </a:rPr>
              <a:t> </a:t>
            </a:r>
            <a:r>
              <a:rPr sz="1200" spc="-7" dirty="0">
                <a:latin typeface="Lucida Sans Unicode"/>
                <a:cs typeface="Lucida Sans Unicode"/>
              </a:rPr>
              <a:t>study, recommended </a:t>
            </a:r>
            <a:r>
              <a:rPr sz="1200" dirty="0">
                <a:latin typeface="Lucida Sans Unicode"/>
                <a:cs typeface="Lucida Sans Unicode"/>
              </a:rPr>
              <a:t>databases</a:t>
            </a:r>
            <a:r>
              <a:rPr sz="1200" spc="53" dirty="0">
                <a:latin typeface="Lucida Sans Unicode"/>
                <a:cs typeface="Lucida Sans Unicode"/>
              </a:rPr>
              <a:t> </a:t>
            </a:r>
            <a:r>
              <a:rPr sz="1200" dirty="0">
                <a:latin typeface="Lucida Sans Unicode"/>
                <a:cs typeface="Lucida Sans Unicode"/>
              </a:rPr>
              <a:t>for</a:t>
            </a:r>
            <a:r>
              <a:rPr sz="1200" spc="57" dirty="0">
                <a:latin typeface="Lucida Sans Unicode"/>
                <a:cs typeface="Lucida Sans Unicode"/>
              </a:rPr>
              <a:t> </a:t>
            </a:r>
            <a:r>
              <a:rPr sz="1200" dirty="0">
                <a:latin typeface="Lucida Sans Unicode"/>
                <a:cs typeface="Lucida Sans Unicode"/>
              </a:rPr>
              <a:t>use</a:t>
            </a:r>
            <a:r>
              <a:rPr sz="1200" spc="57" dirty="0">
                <a:latin typeface="Lucida Sans Unicode"/>
                <a:cs typeface="Lucida Sans Unicode"/>
              </a:rPr>
              <a:t> </a:t>
            </a:r>
            <a:r>
              <a:rPr sz="1200" spc="-20" dirty="0">
                <a:latin typeface="Lucida Sans Unicode"/>
                <a:cs typeface="Lucida Sans Unicode"/>
              </a:rPr>
              <a:t>will </a:t>
            </a:r>
            <a:r>
              <a:rPr sz="1200" spc="33" dirty="0">
                <a:latin typeface="Lucida Sans Unicode"/>
                <a:cs typeface="Lucida Sans Unicode"/>
              </a:rPr>
              <a:t>be</a:t>
            </a:r>
            <a:r>
              <a:rPr sz="1200" spc="63" dirty="0">
                <a:latin typeface="Lucida Sans Unicode"/>
                <a:cs typeface="Lucida Sans Unicode"/>
              </a:rPr>
              <a:t> </a:t>
            </a:r>
            <a:r>
              <a:rPr sz="1200" spc="-7" dirty="0">
                <a:latin typeface="Lucida Sans Unicode"/>
                <a:cs typeface="Lucida Sans Unicode"/>
              </a:rPr>
              <a:t>displayed.</a:t>
            </a:r>
            <a:endParaRPr sz="1200">
              <a:latin typeface="Lucida Sans Unicode"/>
              <a:cs typeface="Lucida Sans Unicod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1145979"/>
            <a:ext cx="7797799" cy="5029199"/>
          </a:xfrm>
          <a:prstGeom prst="rect">
            <a:avLst/>
          </a:prstGeom>
        </p:spPr>
      </p:pic>
      <p:sp>
        <p:nvSpPr>
          <p:cNvPr id="3" name="object 3"/>
          <p:cNvSpPr/>
          <p:nvPr/>
        </p:nvSpPr>
        <p:spPr>
          <a:xfrm>
            <a:off x="8935390" y="2719976"/>
            <a:ext cx="2310553" cy="1207770"/>
          </a:xfrm>
          <a:custGeom>
            <a:avLst/>
            <a:gdLst/>
            <a:ahLst/>
            <a:cxnLst/>
            <a:rect l="l" t="t" r="r" b="b"/>
            <a:pathLst>
              <a:path w="3465830" h="1811654">
                <a:moveTo>
                  <a:pt x="2664879" y="1736001"/>
                </a:moveTo>
                <a:lnTo>
                  <a:pt x="520890" y="1732165"/>
                </a:lnTo>
                <a:lnTo>
                  <a:pt x="76898" y="1732165"/>
                </a:lnTo>
                <a:lnTo>
                  <a:pt x="73901" y="75323"/>
                </a:lnTo>
                <a:lnTo>
                  <a:pt x="212115" y="75323"/>
                </a:lnTo>
                <a:lnTo>
                  <a:pt x="212115" y="71107"/>
                </a:lnTo>
                <a:lnTo>
                  <a:pt x="212115" y="67373"/>
                </a:lnTo>
                <a:lnTo>
                  <a:pt x="55435" y="55994"/>
                </a:lnTo>
                <a:lnTo>
                  <a:pt x="55372" y="57035"/>
                </a:lnTo>
                <a:lnTo>
                  <a:pt x="54483" y="71501"/>
                </a:lnTo>
                <a:lnTo>
                  <a:pt x="51168" y="123634"/>
                </a:lnTo>
                <a:lnTo>
                  <a:pt x="47955" y="175780"/>
                </a:lnTo>
                <a:lnTo>
                  <a:pt x="44894" y="227914"/>
                </a:lnTo>
                <a:lnTo>
                  <a:pt x="42075" y="280047"/>
                </a:lnTo>
                <a:lnTo>
                  <a:pt x="31496" y="488657"/>
                </a:lnTo>
                <a:lnTo>
                  <a:pt x="23545" y="697204"/>
                </a:lnTo>
                <a:lnTo>
                  <a:pt x="19405" y="801547"/>
                </a:lnTo>
                <a:lnTo>
                  <a:pt x="16306" y="905814"/>
                </a:lnTo>
                <a:lnTo>
                  <a:pt x="14859" y="957884"/>
                </a:lnTo>
                <a:lnTo>
                  <a:pt x="11836" y="1062126"/>
                </a:lnTo>
                <a:lnTo>
                  <a:pt x="10363" y="1114285"/>
                </a:lnTo>
                <a:lnTo>
                  <a:pt x="8991" y="1166456"/>
                </a:lnTo>
                <a:lnTo>
                  <a:pt x="7759" y="1218628"/>
                </a:lnTo>
                <a:lnTo>
                  <a:pt x="6743" y="1270812"/>
                </a:lnTo>
                <a:lnTo>
                  <a:pt x="5969" y="1322984"/>
                </a:lnTo>
                <a:lnTo>
                  <a:pt x="2311" y="1531518"/>
                </a:lnTo>
                <a:lnTo>
                  <a:pt x="558" y="1635861"/>
                </a:lnTo>
                <a:lnTo>
                  <a:pt x="50" y="1732165"/>
                </a:lnTo>
                <a:lnTo>
                  <a:pt x="0" y="1809013"/>
                </a:lnTo>
                <a:lnTo>
                  <a:pt x="394093" y="1811324"/>
                </a:lnTo>
                <a:lnTo>
                  <a:pt x="475221" y="1811324"/>
                </a:lnTo>
                <a:lnTo>
                  <a:pt x="961809" y="1808454"/>
                </a:lnTo>
                <a:lnTo>
                  <a:pt x="1367282" y="1801533"/>
                </a:lnTo>
                <a:lnTo>
                  <a:pt x="1816417" y="1788731"/>
                </a:lnTo>
                <a:lnTo>
                  <a:pt x="2340457" y="1765668"/>
                </a:lnTo>
                <a:lnTo>
                  <a:pt x="2502712" y="1755724"/>
                </a:lnTo>
                <a:lnTo>
                  <a:pt x="2664879" y="1743951"/>
                </a:lnTo>
                <a:lnTo>
                  <a:pt x="2664879" y="1739734"/>
                </a:lnTo>
                <a:lnTo>
                  <a:pt x="2664879" y="1736001"/>
                </a:lnTo>
                <a:close/>
              </a:path>
              <a:path w="3465830" h="1811654">
                <a:moveTo>
                  <a:pt x="3465639" y="2628"/>
                </a:moveTo>
                <a:lnTo>
                  <a:pt x="2992323" y="0"/>
                </a:lnTo>
                <a:lnTo>
                  <a:pt x="2427313" y="4140"/>
                </a:lnTo>
                <a:lnTo>
                  <a:pt x="1707019" y="20942"/>
                </a:lnTo>
                <a:lnTo>
                  <a:pt x="1377937" y="33642"/>
                </a:lnTo>
                <a:lnTo>
                  <a:pt x="1135761" y="45656"/>
                </a:lnTo>
                <a:lnTo>
                  <a:pt x="974382" y="55600"/>
                </a:lnTo>
                <a:lnTo>
                  <a:pt x="812927" y="67373"/>
                </a:lnTo>
                <a:lnTo>
                  <a:pt x="812927" y="75717"/>
                </a:lnTo>
                <a:lnTo>
                  <a:pt x="2750147" y="79222"/>
                </a:lnTo>
                <a:lnTo>
                  <a:pt x="3388664" y="79222"/>
                </a:lnTo>
                <a:lnTo>
                  <a:pt x="3391662" y="1736394"/>
                </a:lnTo>
                <a:lnTo>
                  <a:pt x="3249701" y="1736394"/>
                </a:lnTo>
                <a:lnTo>
                  <a:pt x="3249701" y="1744357"/>
                </a:lnTo>
                <a:lnTo>
                  <a:pt x="3409721" y="1756117"/>
                </a:lnTo>
                <a:lnTo>
                  <a:pt x="3409785" y="1755089"/>
                </a:lnTo>
                <a:lnTo>
                  <a:pt x="3410648" y="1740611"/>
                </a:lnTo>
                <a:lnTo>
                  <a:pt x="3410674" y="1740217"/>
                </a:lnTo>
                <a:lnTo>
                  <a:pt x="3410915" y="1736394"/>
                </a:lnTo>
                <a:lnTo>
                  <a:pt x="3413988" y="1688084"/>
                </a:lnTo>
                <a:lnTo>
                  <a:pt x="3417214" y="1635937"/>
                </a:lnTo>
                <a:lnTo>
                  <a:pt x="3420262" y="1583778"/>
                </a:lnTo>
                <a:lnTo>
                  <a:pt x="3423081" y="1531594"/>
                </a:lnTo>
                <a:lnTo>
                  <a:pt x="3433584" y="1323060"/>
                </a:lnTo>
                <a:lnTo>
                  <a:pt x="3441928" y="1114437"/>
                </a:lnTo>
                <a:lnTo>
                  <a:pt x="3446068" y="1010170"/>
                </a:lnTo>
                <a:lnTo>
                  <a:pt x="3450488" y="853833"/>
                </a:lnTo>
                <a:lnTo>
                  <a:pt x="3453523" y="749579"/>
                </a:lnTo>
                <a:lnTo>
                  <a:pt x="3454984" y="697407"/>
                </a:lnTo>
                <a:lnTo>
                  <a:pt x="3456355" y="645236"/>
                </a:lnTo>
                <a:lnTo>
                  <a:pt x="3457575" y="593051"/>
                </a:lnTo>
                <a:lnTo>
                  <a:pt x="3458591" y="540893"/>
                </a:lnTo>
                <a:lnTo>
                  <a:pt x="3459353" y="488746"/>
                </a:lnTo>
                <a:lnTo>
                  <a:pt x="3463010" y="280123"/>
                </a:lnTo>
                <a:lnTo>
                  <a:pt x="3464687" y="175856"/>
                </a:lnTo>
                <a:lnTo>
                  <a:pt x="3465195" y="79222"/>
                </a:lnTo>
                <a:lnTo>
                  <a:pt x="3465233" y="71983"/>
                </a:lnTo>
                <a:lnTo>
                  <a:pt x="3465258" y="67373"/>
                </a:lnTo>
                <a:lnTo>
                  <a:pt x="3465385" y="45656"/>
                </a:lnTo>
                <a:lnTo>
                  <a:pt x="3465512" y="24409"/>
                </a:lnTo>
                <a:lnTo>
                  <a:pt x="3465639" y="2628"/>
                </a:lnTo>
                <a:close/>
              </a:path>
            </a:pathLst>
          </a:custGeom>
          <a:solidFill>
            <a:srgbClr val="EC1B24"/>
          </a:solidFill>
        </p:spPr>
        <p:txBody>
          <a:bodyPr wrap="square" lIns="0" tIns="0" rIns="0" bIns="0" rtlCol="0"/>
          <a:lstStyle/>
          <a:p>
            <a:endParaRPr sz="933"/>
          </a:p>
        </p:txBody>
      </p:sp>
      <p:sp>
        <p:nvSpPr>
          <p:cNvPr id="4" name="object 4"/>
          <p:cNvSpPr/>
          <p:nvPr/>
        </p:nvSpPr>
        <p:spPr>
          <a:xfrm>
            <a:off x="6740126" y="3568966"/>
            <a:ext cx="1871133" cy="1212850"/>
          </a:xfrm>
          <a:custGeom>
            <a:avLst/>
            <a:gdLst/>
            <a:ahLst/>
            <a:cxnLst/>
            <a:rect l="l" t="t" r="r" b="b"/>
            <a:pathLst>
              <a:path w="2806700" h="1819275">
                <a:moveTo>
                  <a:pt x="2806367" y="0"/>
                </a:moveTo>
                <a:lnTo>
                  <a:pt x="2806625" y="10313"/>
                </a:lnTo>
                <a:lnTo>
                  <a:pt x="2785518" y="116390"/>
                </a:lnTo>
                <a:lnTo>
                  <a:pt x="2784411" y="128428"/>
                </a:lnTo>
                <a:lnTo>
                  <a:pt x="2762324" y="164960"/>
                </a:lnTo>
                <a:lnTo>
                  <a:pt x="2714106" y="240474"/>
                </a:lnTo>
                <a:lnTo>
                  <a:pt x="2685117" y="283346"/>
                </a:lnTo>
                <a:lnTo>
                  <a:pt x="2655374" y="325610"/>
                </a:lnTo>
                <a:lnTo>
                  <a:pt x="2624877" y="367265"/>
                </a:lnTo>
                <a:lnTo>
                  <a:pt x="2593625" y="408311"/>
                </a:lnTo>
                <a:lnTo>
                  <a:pt x="2561619" y="448749"/>
                </a:lnTo>
                <a:lnTo>
                  <a:pt x="2528858" y="488579"/>
                </a:lnTo>
                <a:lnTo>
                  <a:pt x="2495343" y="527799"/>
                </a:lnTo>
                <a:lnTo>
                  <a:pt x="2461074" y="566411"/>
                </a:lnTo>
                <a:lnTo>
                  <a:pt x="2426051" y="604415"/>
                </a:lnTo>
                <a:lnTo>
                  <a:pt x="2390273" y="641809"/>
                </a:lnTo>
                <a:lnTo>
                  <a:pt x="2353741" y="678596"/>
                </a:lnTo>
                <a:lnTo>
                  <a:pt x="2316755" y="714552"/>
                </a:lnTo>
                <a:lnTo>
                  <a:pt x="2279207" y="749805"/>
                </a:lnTo>
                <a:lnTo>
                  <a:pt x="2241095" y="784355"/>
                </a:lnTo>
                <a:lnTo>
                  <a:pt x="2202420" y="818201"/>
                </a:lnTo>
                <a:lnTo>
                  <a:pt x="2163183" y="851345"/>
                </a:lnTo>
                <a:lnTo>
                  <a:pt x="2123382" y="883785"/>
                </a:lnTo>
                <a:lnTo>
                  <a:pt x="2083019" y="915522"/>
                </a:lnTo>
                <a:lnTo>
                  <a:pt x="2042092" y="946555"/>
                </a:lnTo>
                <a:lnTo>
                  <a:pt x="2000603" y="976886"/>
                </a:lnTo>
                <a:lnTo>
                  <a:pt x="1958550" y="1006513"/>
                </a:lnTo>
                <a:lnTo>
                  <a:pt x="1915935" y="1035437"/>
                </a:lnTo>
                <a:lnTo>
                  <a:pt x="1872756" y="1063658"/>
                </a:lnTo>
                <a:lnTo>
                  <a:pt x="1828842" y="1091343"/>
                </a:lnTo>
                <a:lnTo>
                  <a:pt x="1784526" y="1118232"/>
                </a:lnTo>
                <a:lnTo>
                  <a:pt x="1739807" y="1144325"/>
                </a:lnTo>
                <a:lnTo>
                  <a:pt x="1694687" y="1169622"/>
                </a:lnTo>
                <a:lnTo>
                  <a:pt x="1649164" y="1194123"/>
                </a:lnTo>
                <a:lnTo>
                  <a:pt x="1603239" y="1217827"/>
                </a:lnTo>
                <a:lnTo>
                  <a:pt x="1556912" y="1240736"/>
                </a:lnTo>
                <a:lnTo>
                  <a:pt x="1510182" y="1262849"/>
                </a:lnTo>
                <a:lnTo>
                  <a:pt x="1463051" y="1284166"/>
                </a:lnTo>
                <a:lnTo>
                  <a:pt x="1415517" y="1304687"/>
                </a:lnTo>
                <a:lnTo>
                  <a:pt x="1367581" y="1324413"/>
                </a:lnTo>
                <a:lnTo>
                  <a:pt x="1319243" y="1343342"/>
                </a:lnTo>
                <a:lnTo>
                  <a:pt x="1270922" y="1361342"/>
                </a:lnTo>
                <a:lnTo>
                  <a:pt x="1222369" y="1378467"/>
                </a:lnTo>
                <a:lnTo>
                  <a:pt x="1173583" y="1394717"/>
                </a:lnTo>
                <a:lnTo>
                  <a:pt x="1124564" y="1410092"/>
                </a:lnTo>
                <a:lnTo>
                  <a:pt x="1075313" y="1424591"/>
                </a:lnTo>
                <a:lnTo>
                  <a:pt x="1025829" y="1438215"/>
                </a:lnTo>
                <a:lnTo>
                  <a:pt x="976112" y="1450965"/>
                </a:lnTo>
                <a:lnTo>
                  <a:pt x="926163" y="1462839"/>
                </a:lnTo>
                <a:lnTo>
                  <a:pt x="875981" y="1473837"/>
                </a:lnTo>
                <a:lnTo>
                  <a:pt x="825567" y="1483961"/>
                </a:lnTo>
                <a:lnTo>
                  <a:pt x="774919" y="1493209"/>
                </a:lnTo>
                <a:lnTo>
                  <a:pt x="724039" y="1501582"/>
                </a:lnTo>
                <a:lnTo>
                  <a:pt x="675209" y="1508699"/>
                </a:lnTo>
                <a:lnTo>
                  <a:pt x="626314" y="1514942"/>
                </a:lnTo>
                <a:lnTo>
                  <a:pt x="577355" y="1520310"/>
                </a:lnTo>
                <a:lnTo>
                  <a:pt x="528331" y="1524805"/>
                </a:lnTo>
                <a:lnTo>
                  <a:pt x="479243" y="1528425"/>
                </a:lnTo>
                <a:lnTo>
                  <a:pt x="430091" y="1531171"/>
                </a:lnTo>
                <a:lnTo>
                  <a:pt x="380874" y="1533044"/>
                </a:lnTo>
                <a:lnTo>
                  <a:pt x="331592" y="1534042"/>
                </a:lnTo>
                <a:lnTo>
                  <a:pt x="282247" y="1534166"/>
                </a:lnTo>
                <a:lnTo>
                  <a:pt x="325050" y="1564028"/>
                </a:lnTo>
                <a:lnTo>
                  <a:pt x="367563" y="1594277"/>
                </a:lnTo>
                <a:lnTo>
                  <a:pt x="409785" y="1624915"/>
                </a:lnTo>
                <a:lnTo>
                  <a:pt x="490253" y="1684922"/>
                </a:lnTo>
                <a:lnTo>
                  <a:pt x="528515" y="1714248"/>
                </a:lnTo>
                <a:lnTo>
                  <a:pt x="566504" y="1743920"/>
                </a:lnTo>
                <a:lnTo>
                  <a:pt x="604218" y="1773936"/>
                </a:lnTo>
                <a:lnTo>
                  <a:pt x="648449" y="1809826"/>
                </a:lnTo>
                <a:lnTo>
                  <a:pt x="638108" y="1813094"/>
                </a:lnTo>
                <a:lnTo>
                  <a:pt x="634171" y="1814498"/>
                </a:lnTo>
                <a:lnTo>
                  <a:pt x="624066" y="1817101"/>
                </a:lnTo>
                <a:lnTo>
                  <a:pt x="613427" y="1818361"/>
                </a:lnTo>
                <a:lnTo>
                  <a:pt x="602663" y="1818811"/>
                </a:lnTo>
                <a:lnTo>
                  <a:pt x="592184" y="1818989"/>
                </a:lnTo>
                <a:lnTo>
                  <a:pt x="578681" y="1818979"/>
                </a:lnTo>
                <a:lnTo>
                  <a:pt x="538415" y="1815346"/>
                </a:lnTo>
                <a:lnTo>
                  <a:pt x="453619" y="1763022"/>
                </a:lnTo>
                <a:lnTo>
                  <a:pt x="400284" y="1720935"/>
                </a:lnTo>
                <a:lnTo>
                  <a:pt x="362085" y="1691501"/>
                </a:lnTo>
                <a:lnTo>
                  <a:pt x="323643" y="1662407"/>
                </a:lnTo>
                <a:lnTo>
                  <a:pt x="284960" y="1633652"/>
                </a:lnTo>
                <a:lnTo>
                  <a:pt x="246034" y="1605237"/>
                </a:lnTo>
                <a:lnTo>
                  <a:pt x="172506" y="1552987"/>
                </a:lnTo>
                <a:lnTo>
                  <a:pt x="109368" y="1509488"/>
                </a:lnTo>
                <a:lnTo>
                  <a:pt x="32995" y="1458632"/>
                </a:lnTo>
                <a:lnTo>
                  <a:pt x="0" y="1437174"/>
                </a:lnTo>
                <a:lnTo>
                  <a:pt x="43" y="1436955"/>
                </a:lnTo>
                <a:lnTo>
                  <a:pt x="12596" y="1432410"/>
                </a:lnTo>
                <a:lnTo>
                  <a:pt x="35096" y="1425606"/>
                </a:lnTo>
                <a:lnTo>
                  <a:pt x="55142" y="1418972"/>
                </a:lnTo>
                <a:lnTo>
                  <a:pt x="94697" y="1404147"/>
                </a:lnTo>
                <a:lnTo>
                  <a:pt x="157896" y="1374900"/>
                </a:lnTo>
                <a:lnTo>
                  <a:pt x="160193" y="1373679"/>
                </a:lnTo>
                <a:lnTo>
                  <a:pt x="274951" y="1396462"/>
                </a:lnTo>
                <a:lnTo>
                  <a:pt x="325386" y="1396957"/>
                </a:lnTo>
                <a:lnTo>
                  <a:pt x="375746" y="1396541"/>
                </a:lnTo>
                <a:lnTo>
                  <a:pt x="426033" y="1395213"/>
                </a:lnTo>
                <a:lnTo>
                  <a:pt x="476245" y="1392974"/>
                </a:lnTo>
                <a:lnTo>
                  <a:pt x="526384" y="1389823"/>
                </a:lnTo>
                <a:lnTo>
                  <a:pt x="576449" y="1385760"/>
                </a:lnTo>
                <a:lnTo>
                  <a:pt x="626439" y="1380785"/>
                </a:lnTo>
                <a:lnTo>
                  <a:pt x="676356" y="1374899"/>
                </a:lnTo>
                <a:lnTo>
                  <a:pt x="726199" y="1368101"/>
                </a:lnTo>
                <a:lnTo>
                  <a:pt x="775967" y="1360392"/>
                </a:lnTo>
                <a:lnTo>
                  <a:pt x="825662" y="1351771"/>
                </a:lnTo>
                <a:lnTo>
                  <a:pt x="876317" y="1342068"/>
                </a:lnTo>
                <a:lnTo>
                  <a:pt x="926718" y="1331500"/>
                </a:lnTo>
                <a:lnTo>
                  <a:pt x="976865" y="1320068"/>
                </a:lnTo>
                <a:lnTo>
                  <a:pt x="1026758" y="1307772"/>
                </a:lnTo>
                <a:lnTo>
                  <a:pt x="1076397" y="1294611"/>
                </a:lnTo>
                <a:lnTo>
                  <a:pt x="1125783" y="1280585"/>
                </a:lnTo>
                <a:lnTo>
                  <a:pt x="1174915" y="1265694"/>
                </a:lnTo>
                <a:lnTo>
                  <a:pt x="1223793" y="1249939"/>
                </a:lnTo>
                <a:lnTo>
                  <a:pt x="1272417" y="1233320"/>
                </a:lnTo>
                <a:lnTo>
                  <a:pt x="1320788" y="1215836"/>
                </a:lnTo>
                <a:lnTo>
                  <a:pt x="1368905" y="1197487"/>
                </a:lnTo>
                <a:lnTo>
                  <a:pt x="1416768" y="1178274"/>
                </a:lnTo>
                <a:lnTo>
                  <a:pt x="1464614" y="1158141"/>
                </a:lnTo>
                <a:lnTo>
                  <a:pt x="1512038" y="1137224"/>
                </a:lnTo>
                <a:lnTo>
                  <a:pt x="1559040" y="1115521"/>
                </a:lnTo>
                <a:lnTo>
                  <a:pt x="1605620" y="1093033"/>
                </a:lnTo>
                <a:lnTo>
                  <a:pt x="1651779" y="1069759"/>
                </a:lnTo>
                <a:lnTo>
                  <a:pt x="1697516" y="1045700"/>
                </a:lnTo>
                <a:lnTo>
                  <a:pt x="1742831" y="1020856"/>
                </a:lnTo>
                <a:lnTo>
                  <a:pt x="1787724" y="995226"/>
                </a:lnTo>
                <a:lnTo>
                  <a:pt x="1832196" y="968812"/>
                </a:lnTo>
                <a:lnTo>
                  <a:pt x="1876245" y="941612"/>
                </a:lnTo>
                <a:lnTo>
                  <a:pt x="1919873" y="913626"/>
                </a:lnTo>
                <a:lnTo>
                  <a:pt x="1963079" y="884855"/>
                </a:lnTo>
                <a:lnTo>
                  <a:pt x="2005518" y="855571"/>
                </a:lnTo>
                <a:lnTo>
                  <a:pt x="2047372" y="825593"/>
                </a:lnTo>
                <a:lnTo>
                  <a:pt x="2088642" y="794923"/>
                </a:lnTo>
                <a:lnTo>
                  <a:pt x="2129327" y="763560"/>
                </a:lnTo>
                <a:lnTo>
                  <a:pt x="2169428" y="731505"/>
                </a:lnTo>
                <a:lnTo>
                  <a:pt x="2208945" y="698757"/>
                </a:lnTo>
                <a:lnTo>
                  <a:pt x="2247878" y="665317"/>
                </a:lnTo>
                <a:lnTo>
                  <a:pt x="2286226" y="631184"/>
                </a:lnTo>
                <a:lnTo>
                  <a:pt x="2323990" y="596358"/>
                </a:lnTo>
                <a:lnTo>
                  <a:pt x="2361169" y="560840"/>
                </a:lnTo>
                <a:lnTo>
                  <a:pt x="2397764" y="524629"/>
                </a:lnTo>
                <a:lnTo>
                  <a:pt x="2433775" y="487726"/>
                </a:lnTo>
                <a:lnTo>
                  <a:pt x="2469321" y="449968"/>
                </a:lnTo>
                <a:lnTo>
                  <a:pt x="2504090" y="411617"/>
                </a:lnTo>
                <a:lnTo>
                  <a:pt x="2538083" y="372675"/>
                </a:lnTo>
                <a:lnTo>
                  <a:pt x="2571300" y="333141"/>
                </a:lnTo>
                <a:lnTo>
                  <a:pt x="2603740" y="293014"/>
                </a:lnTo>
                <a:lnTo>
                  <a:pt x="2635404" y="252295"/>
                </a:lnTo>
                <a:lnTo>
                  <a:pt x="2666291" y="210985"/>
                </a:lnTo>
                <a:lnTo>
                  <a:pt x="2696402" y="169082"/>
                </a:lnTo>
                <a:lnTo>
                  <a:pt x="2725737" y="126587"/>
                </a:lnTo>
                <a:lnTo>
                  <a:pt x="2754294" y="83500"/>
                </a:lnTo>
                <a:lnTo>
                  <a:pt x="2782076" y="39821"/>
                </a:lnTo>
                <a:lnTo>
                  <a:pt x="2806367" y="0"/>
                </a:lnTo>
                <a:close/>
              </a:path>
              <a:path w="2806700" h="1819275">
                <a:moveTo>
                  <a:pt x="717942" y="1011212"/>
                </a:moveTo>
                <a:lnTo>
                  <a:pt x="728231" y="1013649"/>
                </a:lnTo>
                <a:lnTo>
                  <a:pt x="738369" y="1016844"/>
                </a:lnTo>
                <a:lnTo>
                  <a:pt x="743545" y="1019011"/>
                </a:lnTo>
                <a:lnTo>
                  <a:pt x="750806" y="1022163"/>
                </a:lnTo>
                <a:lnTo>
                  <a:pt x="744964" y="1027655"/>
                </a:lnTo>
                <a:lnTo>
                  <a:pt x="715389" y="1056385"/>
                </a:lnTo>
                <a:lnTo>
                  <a:pt x="685694" y="1085043"/>
                </a:lnTo>
                <a:lnTo>
                  <a:pt x="655802" y="1113528"/>
                </a:lnTo>
                <a:lnTo>
                  <a:pt x="625635" y="1141740"/>
                </a:lnTo>
                <a:lnTo>
                  <a:pt x="589693" y="1174477"/>
                </a:lnTo>
                <a:lnTo>
                  <a:pt x="553147" y="1206581"/>
                </a:lnTo>
                <a:lnTo>
                  <a:pt x="515897" y="1237871"/>
                </a:lnTo>
                <a:lnTo>
                  <a:pt x="477844" y="1268161"/>
                </a:lnTo>
                <a:lnTo>
                  <a:pt x="438887" y="1297269"/>
                </a:lnTo>
                <a:lnTo>
                  <a:pt x="398929" y="1325012"/>
                </a:lnTo>
                <a:lnTo>
                  <a:pt x="338153" y="1362842"/>
                </a:lnTo>
                <a:lnTo>
                  <a:pt x="274951" y="1396462"/>
                </a:lnTo>
                <a:lnTo>
                  <a:pt x="160193" y="1373679"/>
                </a:lnTo>
                <a:lnTo>
                  <a:pt x="188623" y="1358561"/>
                </a:lnTo>
                <a:lnTo>
                  <a:pt x="218769" y="1341077"/>
                </a:lnTo>
                <a:lnTo>
                  <a:pt x="261757" y="1313911"/>
                </a:lnTo>
                <a:lnTo>
                  <a:pt x="303510" y="1285027"/>
                </a:lnTo>
                <a:lnTo>
                  <a:pt x="344209" y="1254594"/>
                </a:lnTo>
                <a:lnTo>
                  <a:pt x="384034" y="1222785"/>
                </a:lnTo>
                <a:lnTo>
                  <a:pt x="423166" y="1189768"/>
                </a:lnTo>
                <a:lnTo>
                  <a:pt x="461644" y="1155795"/>
                </a:lnTo>
                <a:lnTo>
                  <a:pt x="499482" y="1121116"/>
                </a:lnTo>
                <a:lnTo>
                  <a:pt x="536825" y="1085899"/>
                </a:lnTo>
                <a:lnTo>
                  <a:pt x="573818" y="1050311"/>
                </a:lnTo>
                <a:lnTo>
                  <a:pt x="610604" y="1014520"/>
                </a:lnTo>
                <a:lnTo>
                  <a:pt x="616354" y="1011620"/>
                </a:lnTo>
                <a:lnTo>
                  <a:pt x="622435" y="1009866"/>
                </a:lnTo>
                <a:lnTo>
                  <a:pt x="628847" y="1009258"/>
                </a:lnTo>
                <a:lnTo>
                  <a:pt x="643074" y="1007712"/>
                </a:lnTo>
                <a:lnTo>
                  <a:pt x="656549" y="1007054"/>
                </a:lnTo>
                <a:lnTo>
                  <a:pt x="670013" y="1006985"/>
                </a:lnTo>
                <a:lnTo>
                  <a:pt x="683468" y="1007505"/>
                </a:lnTo>
                <a:lnTo>
                  <a:pt x="707503" y="1009533"/>
                </a:lnTo>
                <a:lnTo>
                  <a:pt x="717942" y="1011212"/>
                </a:lnTo>
                <a:close/>
              </a:path>
            </a:pathLst>
          </a:custGeom>
          <a:solidFill>
            <a:srgbClr val="FF0000"/>
          </a:solidFill>
        </p:spPr>
        <p:txBody>
          <a:bodyPr wrap="square" lIns="0" tIns="0" rIns="0" bIns="0" rtlCol="0"/>
          <a:lstStyle/>
          <a:p>
            <a:endParaRPr sz="933"/>
          </a:p>
        </p:txBody>
      </p:sp>
      <p:pic>
        <p:nvPicPr>
          <p:cNvPr id="6" name="object 6"/>
          <p:cNvPicPr/>
          <p:nvPr/>
        </p:nvPicPr>
        <p:blipFill>
          <a:blip r:embed="rId3" cstate="print"/>
          <a:stretch>
            <a:fillRect/>
          </a:stretch>
        </p:blipFill>
        <p:spPr>
          <a:xfrm>
            <a:off x="10822366" y="290773"/>
            <a:ext cx="1149349" cy="577849"/>
          </a:xfrm>
          <a:prstGeom prst="rect">
            <a:avLst/>
          </a:prstGeom>
        </p:spPr>
      </p:pic>
      <p:grpSp>
        <p:nvGrpSpPr>
          <p:cNvPr id="8" name="object 8"/>
          <p:cNvGrpSpPr/>
          <p:nvPr/>
        </p:nvGrpSpPr>
        <p:grpSpPr>
          <a:xfrm>
            <a:off x="9045077" y="2201301"/>
            <a:ext cx="518160" cy="518160"/>
            <a:chOff x="13567615" y="3301951"/>
            <a:chExt cx="777240" cy="777240"/>
          </a:xfrm>
        </p:grpSpPr>
        <p:sp>
          <p:nvSpPr>
            <p:cNvPr id="9" name="object 9"/>
            <p:cNvSpPr/>
            <p:nvPr/>
          </p:nvSpPr>
          <p:spPr>
            <a:xfrm>
              <a:off x="13567615" y="3301951"/>
              <a:ext cx="777240" cy="777240"/>
            </a:xfrm>
            <a:custGeom>
              <a:avLst/>
              <a:gdLst/>
              <a:ahLst/>
              <a:cxnLst/>
              <a:rect l="l" t="t" r="r" b="b"/>
              <a:pathLst>
                <a:path w="777240" h="777239">
                  <a:moveTo>
                    <a:pt x="388590" y="777180"/>
                  </a:moveTo>
                  <a:lnTo>
                    <a:pt x="339853" y="774152"/>
                  </a:lnTo>
                  <a:lnTo>
                    <a:pt x="292920" y="765310"/>
                  </a:lnTo>
                  <a:lnTo>
                    <a:pt x="248157" y="751019"/>
                  </a:lnTo>
                  <a:lnTo>
                    <a:pt x="205927" y="731644"/>
                  </a:lnTo>
                  <a:lnTo>
                    <a:pt x="166595" y="707548"/>
                  </a:lnTo>
                  <a:lnTo>
                    <a:pt x="130525" y="679097"/>
                  </a:lnTo>
                  <a:lnTo>
                    <a:pt x="98083" y="646654"/>
                  </a:lnTo>
                  <a:lnTo>
                    <a:pt x="69631" y="610585"/>
                  </a:lnTo>
                  <a:lnTo>
                    <a:pt x="45536" y="571253"/>
                  </a:lnTo>
                  <a:lnTo>
                    <a:pt x="26160" y="529023"/>
                  </a:lnTo>
                  <a:lnTo>
                    <a:pt x="11869" y="484259"/>
                  </a:lnTo>
                  <a:lnTo>
                    <a:pt x="3028" y="437327"/>
                  </a:lnTo>
                  <a:lnTo>
                    <a:pt x="0" y="388590"/>
                  </a:lnTo>
                  <a:lnTo>
                    <a:pt x="3028" y="339853"/>
                  </a:lnTo>
                  <a:lnTo>
                    <a:pt x="11869" y="292920"/>
                  </a:lnTo>
                  <a:lnTo>
                    <a:pt x="26160" y="248157"/>
                  </a:lnTo>
                  <a:lnTo>
                    <a:pt x="45536" y="205927"/>
                  </a:lnTo>
                  <a:lnTo>
                    <a:pt x="69631" y="166595"/>
                  </a:lnTo>
                  <a:lnTo>
                    <a:pt x="98083" y="130525"/>
                  </a:lnTo>
                  <a:lnTo>
                    <a:pt x="130525" y="98083"/>
                  </a:lnTo>
                  <a:lnTo>
                    <a:pt x="166595" y="69631"/>
                  </a:lnTo>
                  <a:lnTo>
                    <a:pt x="205927" y="45536"/>
                  </a:lnTo>
                  <a:lnTo>
                    <a:pt x="248157" y="26160"/>
                  </a:lnTo>
                  <a:lnTo>
                    <a:pt x="292920" y="11869"/>
                  </a:lnTo>
                  <a:lnTo>
                    <a:pt x="339853" y="3028"/>
                  </a:lnTo>
                  <a:lnTo>
                    <a:pt x="388590" y="0"/>
                  </a:lnTo>
                  <a:lnTo>
                    <a:pt x="437327" y="3028"/>
                  </a:lnTo>
                  <a:lnTo>
                    <a:pt x="484259" y="11869"/>
                  </a:lnTo>
                  <a:lnTo>
                    <a:pt x="529023" y="26160"/>
                  </a:lnTo>
                  <a:lnTo>
                    <a:pt x="571253" y="45536"/>
                  </a:lnTo>
                  <a:lnTo>
                    <a:pt x="610585" y="69631"/>
                  </a:lnTo>
                  <a:lnTo>
                    <a:pt x="646654" y="98083"/>
                  </a:lnTo>
                  <a:lnTo>
                    <a:pt x="679097" y="130525"/>
                  </a:lnTo>
                  <a:lnTo>
                    <a:pt x="707548" y="166595"/>
                  </a:lnTo>
                  <a:lnTo>
                    <a:pt x="731644" y="205927"/>
                  </a:lnTo>
                  <a:lnTo>
                    <a:pt x="751019" y="248157"/>
                  </a:lnTo>
                  <a:lnTo>
                    <a:pt x="765310" y="292920"/>
                  </a:lnTo>
                  <a:lnTo>
                    <a:pt x="774152" y="339853"/>
                  </a:lnTo>
                  <a:lnTo>
                    <a:pt x="777180" y="388590"/>
                  </a:lnTo>
                  <a:lnTo>
                    <a:pt x="774152" y="437327"/>
                  </a:lnTo>
                  <a:lnTo>
                    <a:pt x="765310" y="484259"/>
                  </a:lnTo>
                  <a:lnTo>
                    <a:pt x="751019" y="529023"/>
                  </a:lnTo>
                  <a:lnTo>
                    <a:pt x="731644" y="571253"/>
                  </a:lnTo>
                  <a:lnTo>
                    <a:pt x="707548" y="610585"/>
                  </a:lnTo>
                  <a:lnTo>
                    <a:pt x="679097" y="646654"/>
                  </a:lnTo>
                  <a:lnTo>
                    <a:pt x="646654" y="679097"/>
                  </a:lnTo>
                  <a:lnTo>
                    <a:pt x="610585" y="707548"/>
                  </a:lnTo>
                  <a:lnTo>
                    <a:pt x="571253" y="731644"/>
                  </a:lnTo>
                  <a:lnTo>
                    <a:pt x="529023" y="751019"/>
                  </a:lnTo>
                  <a:lnTo>
                    <a:pt x="484259" y="765310"/>
                  </a:lnTo>
                  <a:lnTo>
                    <a:pt x="437327" y="774152"/>
                  </a:lnTo>
                  <a:lnTo>
                    <a:pt x="388590" y="777180"/>
                  </a:lnTo>
                  <a:close/>
                </a:path>
              </a:pathLst>
            </a:custGeom>
            <a:solidFill>
              <a:srgbClr val="6079F4"/>
            </a:solidFill>
          </p:spPr>
          <p:txBody>
            <a:bodyPr wrap="square" lIns="0" tIns="0" rIns="0" bIns="0" rtlCol="0"/>
            <a:lstStyle/>
            <a:p>
              <a:endParaRPr sz="933"/>
            </a:p>
          </p:txBody>
        </p:sp>
        <p:sp>
          <p:nvSpPr>
            <p:cNvPr id="10" name="object 10"/>
            <p:cNvSpPr/>
            <p:nvPr/>
          </p:nvSpPr>
          <p:spPr>
            <a:xfrm>
              <a:off x="13838478" y="3520289"/>
              <a:ext cx="240029" cy="344170"/>
            </a:xfrm>
            <a:custGeom>
              <a:avLst/>
              <a:gdLst/>
              <a:ahLst/>
              <a:cxnLst/>
              <a:rect l="l" t="t" r="r" b="b"/>
              <a:pathLst>
                <a:path w="240030" h="344170">
                  <a:moveTo>
                    <a:pt x="123991" y="344108"/>
                  </a:moveTo>
                  <a:lnTo>
                    <a:pt x="72077" y="333535"/>
                  </a:lnTo>
                  <a:lnTo>
                    <a:pt x="32756" y="302034"/>
                  </a:lnTo>
                  <a:lnTo>
                    <a:pt x="8203" y="250264"/>
                  </a:lnTo>
                  <a:lnTo>
                    <a:pt x="856" y="205263"/>
                  </a:lnTo>
                  <a:lnTo>
                    <a:pt x="0" y="181236"/>
                  </a:lnTo>
                  <a:lnTo>
                    <a:pt x="41" y="175937"/>
                  </a:lnTo>
                  <a:lnTo>
                    <a:pt x="159" y="171505"/>
                  </a:lnTo>
                  <a:lnTo>
                    <a:pt x="251" y="168011"/>
                  </a:lnTo>
                  <a:lnTo>
                    <a:pt x="358" y="163987"/>
                  </a:lnTo>
                  <a:lnTo>
                    <a:pt x="482" y="159301"/>
                  </a:lnTo>
                  <a:lnTo>
                    <a:pt x="501" y="158594"/>
                  </a:lnTo>
                  <a:lnTo>
                    <a:pt x="4845" y="120634"/>
                  </a:lnTo>
                  <a:lnTo>
                    <a:pt x="19776" y="70834"/>
                  </a:lnTo>
                  <a:lnTo>
                    <a:pt x="43341" y="34846"/>
                  </a:lnTo>
                  <a:lnTo>
                    <a:pt x="75124" y="11433"/>
                  </a:lnTo>
                  <a:lnTo>
                    <a:pt x="114616" y="707"/>
                  </a:lnTo>
                  <a:lnTo>
                    <a:pt x="129473" y="0"/>
                  </a:lnTo>
                  <a:lnTo>
                    <a:pt x="143716" y="707"/>
                  </a:lnTo>
                  <a:lnTo>
                    <a:pt x="181160" y="11433"/>
                  </a:lnTo>
                  <a:lnTo>
                    <a:pt x="214834" y="39939"/>
                  </a:lnTo>
                  <a:lnTo>
                    <a:pt x="217178" y="43855"/>
                  </a:lnTo>
                  <a:lnTo>
                    <a:pt x="119449" y="43855"/>
                  </a:lnTo>
                  <a:lnTo>
                    <a:pt x="111304" y="46204"/>
                  </a:lnTo>
                  <a:lnTo>
                    <a:pt x="75469" y="84421"/>
                  </a:lnTo>
                  <a:lnTo>
                    <a:pt x="65599" y="127782"/>
                  </a:lnTo>
                  <a:lnTo>
                    <a:pt x="63220" y="156626"/>
                  </a:lnTo>
                  <a:lnTo>
                    <a:pt x="215233" y="156626"/>
                  </a:lnTo>
                  <a:lnTo>
                    <a:pt x="217465" y="159301"/>
                  </a:lnTo>
                  <a:lnTo>
                    <a:pt x="220325" y="163517"/>
                  </a:lnTo>
                  <a:lnTo>
                    <a:pt x="124618" y="163517"/>
                  </a:lnTo>
                  <a:lnTo>
                    <a:pt x="117540" y="163987"/>
                  </a:lnTo>
                  <a:lnTo>
                    <a:pt x="80823" y="186211"/>
                  </a:lnTo>
                  <a:lnTo>
                    <a:pt x="68545" y="226638"/>
                  </a:lnTo>
                  <a:lnTo>
                    <a:pt x="69568" y="241498"/>
                  </a:lnTo>
                  <a:lnTo>
                    <a:pt x="84678" y="278325"/>
                  </a:lnTo>
                  <a:lnTo>
                    <a:pt x="125087" y="298999"/>
                  </a:lnTo>
                  <a:lnTo>
                    <a:pt x="218267" y="298999"/>
                  </a:lnTo>
                  <a:lnTo>
                    <a:pt x="217194" y="300642"/>
                  </a:lnTo>
                  <a:lnTo>
                    <a:pt x="183979" y="329385"/>
                  </a:lnTo>
                  <a:lnTo>
                    <a:pt x="140324" y="343195"/>
                  </a:lnTo>
                  <a:lnTo>
                    <a:pt x="123991" y="344108"/>
                  </a:lnTo>
                  <a:close/>
                </a:path>
                <a:path w="240030" h="344170">
                  <a:moveTo>
                    <a:pt x="208413" y="97264"/>
                  </a:moveTo>
                  <a:lnTo>
                    <a:pt x="194630" y="97264"/>
                  </a:lnTo>
                  <a:lnTo>
                    <a:pt x="188678" y="95228"/>
                  </a:lnTo>
                  <a:lnTo>
                    <a:pt x="183196" y="91156"/>
                  </a:lnTo>
                  <a:lnTo>
                    <a:pt x="177557" y="87084"/>
                  </a:lnTo>
                  <a:lnTo>
                    <a:pt x="173642" y="81445"/>
                  </a:lnTo>
                  <a:lnTo>
                    <a:pt x="170979" y="74240"/>
                  </a:lnTo>
                  <a:lnTo>
                    <a:pt x="167920" y="67750"/>
                  </a:lnTo>
                  <a:lnTo>
                    <a:pt x="134904" y="44381"/>
                  </a:lnTo>
                  <a:lnTo>
                    <a:pt x="127593" y="43855"/>
                  </a:lnTo>
                  <a:lnTo>
                    <a:pt x="217178" y="43855"/>
                  </a:lnTo>
                  <a:lnTo>
                    <a:pt x="219859" y="48333"/>
                  </a:lnTo>
                  <a:lnTo>
                    <a:pt x="223429" y="56581"/>
                  </a:lnTo>
                  <a:lnTo>
                    <a:pt x="225437" y="64185"/>
                  </a:lnTo>
                  <a:lnTo>
                    <a:pt x="225561" y="64652"/>
                  </a:lnTo>
                  <a:lnTo>
                    <a:pt x="226268" y="72518"/>
                  </a:lnTo>
                  <a:lnTo>
                    <a:pt x="226268" y="78783"/>
                  </a:lnTo>
                  <a:lnTo>
                    <a:pt x="223919" y="84421"/>
                  </a:lnTo>
                  <a:lnTo>
                    <a:pt x="219220" y="89590"/>
                  </a:lnTo>
                  <a:lnTo>
                    <a:pt x="214365" y="94758"/>
                  </a:lnTo>
                  <a:lnTo>
                    <a:pt x="208413" y="97264"/>
                  </a:lnTo>
                  <a:close/>
                </a:path>
                <a:path w="240030" h="344170">
                  <a:moveTo>
                    <a:pt x="215233" y="156626"/>
                  </a:moveTo>
                  <a:lnTo>
                    <a:pt x="63220" y="156626"/>
                  </a:lnTo>
                  <a:lnTo>
                    <a:pt x="71240" y="147936"/>
                  </a:lnTo>
                  <a:lnTo>
                    <a:pt x="106637" y="125154"/>
                  </a:lnTo>
                  <a:lnTo>
                    <a:pt x="127495" y="120634"/>
                  </a:lnTo>
                  <a:lnTo>
                    <a:pt x="128261" y="120634"/>
                  </a:lnTo>
                  <a:lnTo>
                    <a:pt x="138244" y="120132"/>
                  </a:lnTo>
                  <a:lnTo>
                    <a:pt x="178497" y="128277"/>
                  </a:lnTo>
                  <a:lnTo>
                    <a:pt x="210919" y="151457"/>
                  </a:lnTo>
                  <a:lnTo>
                    <a:pt x="215233" y="156626"/>
                  </a:lnTo>
                  <a:close/>
                </a:path>
                <a:path w="240030" h="344170">
                  <a:moveTo>
                    <a:pt x="218267" y="298999"/>
                  </a:moveTo>
                  <a:lnTo>
                    <a:pt x="125087" y="298999"/>
                  </a:lnTo>
                  <a:lnTo>
                    <a:pt x="137303" y="297707"/>
                  </a:lnTo>
                  <a:lnTo>
                    <a:pt x="136544" y="297707"/>
                  </a:lnTo>
                  <a:lnTo>
                    <a:pt x="170127" y="269886"/>
                  </a:lnTo>
                  <a:lnTo>
                    <a:pt x="178497" y="230240"/>
                  </a:lnTo>
                  <a:lnTo>
                    <a:pt x="178057" y="220165"/>
                  </a:lnTo>
                  <a:lnTo>
                    <a:pt x="162893" y="181236"/>
                  </a:lnTo>
                  <a:lnTo>
                    <a:pt x="138576" y="165397"/>
                  </a:lnTo>
                  <a:lnTo>
                    <a:pt x="138341" y="165397"/>
                  </a:lnTo>
                  <a:lnTo>
                    <a:pt x="131756" y="163987"/>
                  </a:lnTo>
                  <a:lnTo>
                    <a:pt x="131465" y="163987"/>
                  </a:lnTo>
                  <a:lnTo>
                    <a:pt x="124618" y="163517"/>
                  </a:lnTo>
                  <a:lnTo>
                    <a:pt x="220325" y="163517"/>
                  </a:lnTo>
                  <a:lnTo>
                    <a:pt x="238035" y="207686"/>
                  </a:lnTo>
                  <a:lnTo>
                    <a:pt x="240006" y="230240"/>
                  </a:lnTo>
                  <a:lnTo>
                    <a:pt x="239156" y="244983"/>
                  </a:lnTo>
                  <a:lnTo>
                    <a:pt x="239138" y="245286"/>
                  </a:lnTo>
                  <a:lnTo>
                    <a:pt x="236390" y="260352"/>
                  </a:lnTo>
                  <a:lnTo>
                    <a:pt x="231792" y="274654"/>
                  </a:lnTo>
                  <a:lnTo>
                    <a:pt x="225328" y="288192"/>
                  </a:lnTo>
                  <a:lnTo>
                    <a:pt x="218267" y="298999"/>
                  </a:lnTo>
                  <a:close/>
                </a:path>
              </a:pathLst>
            </a:custGeom>
            <a:solidFill>
              <a:srgbClr val="FFFFFF"/>
            </a:solidFill>
          </p:spPr>
          <p:txBody>
            <a:bodyPr wrap="square" lIns="0" tIns="0" rIns="0" bIns="0" rtlCol="0"/>
            <a:lstStyle/>
            <a:p>
              <a:endParaRPr sz="933"/>
            </a:p>
          </p:txBody>
        </p:sp>
      </p:grpSp>
      <p:sp>
        <p:nvSpPr>
          <p:cNvPr id="11" name="object 11"/>
          <p:cNvSpPr txBox="1">
            <a:spLocks noGrp="1"/>
          </p:cNvSpPr>
          <p:nvPr>
            <p:ph type="title"/>
          </p:nvPr>
        </p:nvSpPr>
        <p:spPr>
          <a:xfrm>
            <a:off x="782207" y="460602"/>
            <a:ext cx="3286760" cy="390706"/>
          </a:xfrm>
          <a:prstGeom prst="rect">
            <a:avLst/>
          </a:prstGeom>
        </p:spPr>
        <p:txBody>
          <a:bodyPr spcFirstLastPara="1" vert="horz" wrap="square" lIns="0" tIns="8467" rIns="0" bIns="0" rtlCol="0" anchor="ctr" anchorCtr="0">
            <a:spAutoFit/>
          </a:bodyPr>
          <a:lstStyle/>
          <a:p>
            <a:pPr marL="8467">
              <a:lnSpc>
                <a:spcPct val="100000"/>
              </a:lnSpc>
              <a:spcBef>
                <a:spcPts val="67"/>
              </a:spcBef>
            </a:pPr>
            <a:r>
              <a:rPr sz="2400" dirty="0">
                <a:latin typeface="Lucida Sans Unicode"/>
                <a:cs typeface="Lucida Sans Unicode"/>
              </a:rPr>
              <a:t>Using</a:t>
            </a:r>
            <a:r>
              <a:rPr sz="2400" spc="53" dirty="0">
                <a:latin typeface="Lucida Sans Unicode"/>
                <a:cs typeface="Lucida Sans Unicode"/>
              </a:rPr>
              <a:t> </a:t>
            </a:r>
            <a:r>
              <a:rPr sz="2400" spc="40" dirty="0">
                <a:solidFill>
                  <a:srgbClr val="5DACA1"/>
                </a:solidFill>
              </a:rPr>
              <a:t>Emerald</a:t>
            </a:r>
            <a:r>
              <a:rPr sz="2400" spc="23" dirty="0">
                <a:solidFill>
                  <a:srgbClr val="5DACA1"/>
                </a:solidFill>
              </a:rPr>
              <a:t> </a:t>
            </a:r>
            <a:r>
              <a:rPr sz="2400" spc="76" dirty="0"/>
              <a:t>Insight</a:t>
            </a:r>
            <a:endParaRPr sz="2400">
              <a:latin typeface="Lucida Sans Unicode"/>
              <a:cs typeface="Lucida Sans Unicode"/>
            </a:endParaRPr>
          </a:p>
        </p:txBody>
      </p:sp>
      <p:sp>
        <p:nvSpPr>
          <p:cNvPr id="12" name="object 12"/>
          <p:cNvSpPr txBox="1"/>
          <p:nvPr/>
        </p:nvSpPr>
        <p:spPr>
          <a:xfrm>
            <a:off x="4277486" y="464608"/>
            <a:ext cx="1992630" cy="377882"/>
          </a:xfrm>
          <a:prstGeom prst="rect">
            <a:avLst/>
          </a:prstGeom>
        </p:spPr>
        <p:txBody>
          <a:bodyPr vert="horz" wrap="square" lIns="0" tIns="8467" rIns="0" bIns="0" rtlCol="0">
            <a:spAutoFit/>
          </a:bodyPr>
          <a:lstStyle/>
          <a:p>
            <a:pPr marL="8467">
              <a:spcBef>
                <a:spcPts val="67"/>
              </a:spcBef>
            </a:pPr>
            <a:r>
              <a:rPr sz="2400" dirty="0">
                <a:latin typeface="Lucida Sans Unicode"/>
                <a:cs typeface="Lucida Sans Unicode"/>
              </a:rPr>
              <a:t>for</a:t>
            </a:r>
            <a:r>
              <a:rPr sz="2400" spc="97" dirty="0">
                <a:latin typeface="Lucida Sans Unicode"/>
                <a:cs typeface="Lucida Sans Unicode"/>
              </a:rPr>
              <a:t> </a:t>
            </a:r>
            <a:r>
              <a:rPr sz="2400" spc="-7" dirty="0">
                <a:latin typeface="Lucida Sans Unicode"/>
                <a:cs typeface="Lucida Sans Unicode"/>
              </a:rPr>
              <a:t>searching</a:t>
            </a:r>
            <a:endParaRPr sz="2400">
              <a:latin typeface="Lucida Sans Unicode"/>
              <a:cs typeface="Lucida Sans Unicode"/>
            </a:endParaRPr>
          </a:p>
        </p:txBody>
      </p:sp>
      <p:sp>
        <p:nvSpPr>
          <p:cNvPr id="13" name="object 13"/>
          <p:cNvSpPr txBox="1"/>
          <p:nvPr/>
        </p:nvSpPr>
        <p:spPr>
          <a:xfrm>
            <a:off x="9036610" y="2926484"/>
            <a:ext cx="2136140" cy="714192"/>
          </a:xfrm>
          <a:prstGeom prst="rect">
            <a:avLst/>
          </a:prstGeom>
        </p:spPr>
        <p:txBody>
          <a:bodyPr vert="horz" wrap="square" lIns="0" tIns="8467" rIns="0" bIns="0" rtlCol="0">
            <a:spAutoFit/>
          </a:bodyPr>
          <a:lstStyle/>
          <a:p>
            <a:pPr marL="8467" marR="3387">
              <a:lnSpc>
                <a:spcPct val="115599"/>
              </a:lnSpc>
              <a:spcBef>
                <a:spcPts val="67"/>
              </a:spcBef>
            </a:pPr>
            <a:r>
              <a:rPr sz="1333" b="1" dirty="0">
                <a:solidFill>
                  <a:srgbClr val="FF0000"/>
                </a:solidFill>
                <a:latin typeface="Trebuchet MS"/>
                <a:cs typeface="Trebuchet MS"/>
              </a:rPr>
              <a:t>Note</a:t>
            </a:r>
            <a:r>
              <a:rPr sz="1333" b="1" spc="27" dirty="0">
                <a:solidFill>
                  <a:srgbClr val="FF0000"/>
                </a:solidFill>
                <a:latin typeface="Trebuchet MS"/>
                <a:cs typeface="Trebuchet MS"/>
              </a:rPr>
              <a:t> </a:t>
            </a:r>
            <a:r>
              <a:rPr sz="1333" dirty="0">
                <a:latin typeface="Lucida Sans Unicode"/>
                <a:cs typeface="Lucida Sans Unicode"/>
              </a:rPr>
              <a:t>:</a:t>
            </a:r>
            <a:r>
              <a:rPr sz="1333" spc="10" dirty="0">
                <a:latin typeface="Lucida Sans Unicode"/>
                <a:cs typeface="Lucida Sans Unicode"/>
              </a:rPr>
              <a:t> </a:t>
            </a:r>
            <a:r>
              <a:rPr sz="1333" dirty="0">
                <a:latin typeface="Lucida Sans Unicode"/>
                <a:cs typeface="Lucida Sans Unicode"/>
              </a:rPr>
              <a:t>Different</a:t>
            </a:r>
            <a:r>
              <a:rPr sz="1333" spc="10" dirty="0">
                <a:latin typeface="Lucida Sans Unicode"/>
                <a:cs typeface="Lucida Sans Unicode"/>
              </a:rPr>
              <a:t> </a:t>
            </a:r>
            <a:r>
              <a:rPr sz="1333" spc="-7" dirty="0">
                <a:latin typeface="Lucida Sans Unicode"/>
                <a:cs typeface="Lucida Sans Unicode"/>
              </a:rPr>
              <a:t>online </a:t>
            </a:r>
            <a:r>
              <a:rPr sz="1333" dirty="0">
                <a:latin typeface="Lucida Sans Unicode"/>
                <a:cs typeface="Lucida Sans Unicode"/>
              </a:rPr>
              <a:t>database</a:t>
            </a:r>
            <a:r>
              <a:rPr sz="1333" spc="110" dirty="0">
                <a:latin typeface="Lucida Sans Unicode"/>
                <a:cs typeface="Lucida Sans Unicode"/>
              </a:rPr>
              <a:t> </a:t>
            </a:r>
            <a:r>
              <a:rPr sz="1333" dirty="0">
                <a:latin typeface="Lucida Sans Unicode"/>
                <a:cs typeface="Lucida Sans Unicode"/>
              </a:rPr>
              <a:t>may</a:t>
            </a:r>
            <a:r>
              <a:rPr sz="1333" spc="110" dirty="0">
                <a:latin typeface="Lucida Sans Unicode"/>
                <a:cs typeface="Lucida Sans Unicode"/>
              </a:rPr>
              <a:t> </a:t>
            </a:r>
            <a:r>
              <a:rPr sz="1333" spc="-13" dirty="0">
                <a:latin typeface="Lucida Sans Unicode"/>
                <a:cs typeface="Lucida Sans Unicode"/>
              </a:rPr>
              <a:t>have </a:t>
            </a:r>
            <a:r>
              <a:rPr sz="1333" dirty="0">
                <a:latin typeface="Lucida Sans Unicode"/>
                <a:cs typeface="Lucida Sans Unicode"/>
              </a:rPr>
              <a:t>different</a:t>
            </a:r>
            <a:r>
              <a:rPr sz="1333" spc="53" dirty="0">
                <a:latin typeface="Lucida Sans Unicode"/>
                <a:cs typeface="Lucida Sans Unicode"/>
              </a:rPr>
              <a:t> </a:t>
            </a:r>
            <a:r>
              <a:rPr sz="1333" dirty="0">
                <a:latin typeface="Lucida Sans Unicode"/>
                <a:cs typeface="Lucida Sans Unicode"/>
              </a:rPr>
              <a:t>search</a:t>
            </a:r>
            <a:r>
              <a:rPr sz="1333" spc="57" dirty="0">
                <a:latin typeface="Lucida Sans Unicode"/>
                <a:cs typeface="Lucida Sans Unicode"/>
              </a:rPr>
              <a:t> </a:t>
            </a:r>
            <a:r>
              <a:rPr sz="1333" spc="-23" dirty="0">
                <a:latin typeface="Lucida Sans Unicode"/>
                <a:cs typeface="Lucida Sans Unicode"/>
              </a:rPr>
              <a:t>methods.</a:t>
            </a:r>
            <a:endParaRPr sz="1333">
              <a:latin typeface="Lucida Sans Unicode"/>
              <a:cs typeface="Lucida Sans Unicode"/>
            </a:endParaRPr>
          </a:p>
        </p:txBody>
      </p:sp>
      <p:sp>
        <p:nvSpPr>
          <p:cNvPr id="14" name="object 14"/>
          <p:cNvSpPr txBox="1"/>
          <p:nvPr/>
        </p:nvSpPr>
        <p:spPr>
          <a:xfrm>
            <a:off x="8804336" y="4331508"/>
            <a:ext cx="2692823" cy="1190092"/>
          </a:xfrm>
          <a:prstGeom prst="rect">
            <a:avLst/>
          </a:prstGeom>
        </p:spPr>
        <p:txBody>
          <a:bodyPr vert="horz" wrap="square" lIns="0" tIns="8467" rIns="0" bIns="0" rtlCol="0">
            <a:spAutoFit/>
          </a:bodyPr>
          <a:lstStyle/>
          <a:p>
            <a:pPr marL="8467" marR="3387">
              <a:lnSpc>
                <a:spcPct val="115599"/>
              </a:lnSpc>
              <a:spcBef>
                <a:spcPts val="67"/>
              </a:spcBef>
            </a:pPr>
            <a:r>
              <a:rPr sz="1333" dirty="0">
                <a:latin typeface="Lucida Sans Unicode"/>
                <a:cs typeface="Lucida Sans Unicode"/>
              </a:rPr>
              <a:t>In</a:t>
            </a:r>
            <a:r>
              <a:rPr sz="1333" spc="43" dirty="0">
                <a:latin typeface="Lucida Sans Unicode"/>
                <a:cs typeface="Lucida Sans Unicode"/>
              </a:rPr>
              <a:t> </a:t>
            </a:r>
            <a:r>
              <a:rPr sz="1333" dirty="0">
                <a:latin typeface="Lucida Sans Unicode"/>
                <a:cs typeface="Lucida Sans Unicode"/>
              </a:rPr>
              <a:t>the</a:t>
            </a:r>
            <a:r>
              <a:rPr sz="1333" spc="50" dirty="0">
                <a:latin typeface="Lucida Sans Unicode"/>
                <a:cs typeface="Lucida Sans Unicode"/>
              </a:rPr>
              <a:t> </a:t>
            </a:r>
            <a:r>
              <a:rPr sz="1333" dirty="0">
                <a:latin typeface="Lucida Sans Unicode"/>
                <a:cs typeface="Lucida Sans Unicode"/>
              </a:rPr>
              <a:t>search</a:t>
            </a:r>
            <a:r>
              <a:rPr sz="1333" spc="53" dirty="0">
                <a:latin typeface="Lucida Sans Unicode"/>
                <a:cs typeface="Lucida Sans Unicode"/>
              </a:rPr>
              <a:t> </a:t>
            </a:r>
            <a:r>
              <a:rPr sz="1333" dirty="0">
                <a:latin typeface="Lucida Sans Unicode"/>
                <a:cs typeface="Lucida Sans Unicode"/>
              </a:rPr>
              <a:t>bar</a:t>
            </a:r>
            <a:r>
              <a:rPr sz="1333" spc="50" dirty="0">
                <a:latin typeface="Lucida Sans Unicode"/>
                <a:cs typeface="Lucida Sans Unicode"/>
              </a:rPr>
              <a:t> </a:t>
            </a:r>
            <a:r>
              <a:rPr sz="1333" dirty="0">
                <a:latin typeface="Lucida Sans Unicode"/>
                <a:cs typeface="Lucida Sans Unicode"/>
              </a:rPr>
              <a:t>on</a:t>
            </a:r>
            <a:r>
              <a:rPr sz="1333" spc="53" dirty="0">
                <a:latin typeface="Lucida Sans Unicode"/>
                <a:cs typeface="Lucida Sans Unicode"/>
              </a:rPr>
              <a:t> </a:t>
            </a:r>
            <a:r>
              <a:rPr sz="1333" spc="-17" dirty="0">
                <a:latin typeface="Lucida Sans Unicode"/>
                <a:cs typeface="Lucida Sans Unicode"/>
              </a:rPr>
              <a:t>the</a:t>
            </a:r>
            <a:r>
              <a:rPr sz="1333" spc="333" dirty="0">
                <a:latin typeface="Lucida Sans Unicode"/>
                <a:cs typeface="Lucida Sans Unicode"/>
              </a:rPr>
              <a:t> </a:t>
            </a:r>
            <a:r>
              <a:rPr sz="1333" b="1" dirty="0">
                <a:solidFill>
                  <a:srgbClr val="5DACA1"/>
                </a:solidFill>
                <a:latin typeface="Trebuchet MS"/>
                <a:cs typeface="Trebuchet MS"/>
              </a:rPr>
              <a:t>Emerald</a:t>
            </a:r>
            <a:r>
              <a:rPr sz="1333" b="1" spc="100" dirty="0">
                <a:solidFill>
                  <a:srgbClr val="5DACA1"/>
                </a:solidFill>
                <a:latin typeface="Trebuchet MS"/>
                <a:cs typeface="Trebuchet MS"/>
              </a:rPr>
              <a:t> </a:t>
            </a:r>
            <a:r>
              <a:rPr sz="1333" b="1" spc="40" dirty="0">
                <a:latin typeface="Trebuchet MS"/>
                <a:cs typeface="Trebuchet MS"/>
              </a:rPr>
              <a:t>Insight</a:t>
            </a:r>
            <a:r>
              <a:rPr sz="1333" b="1" spc="147" dirty="0">
                <a:latin typeface="Trebuchet MS"/>
                <a:cs typeface="Trebuchet MS"/>
              </a:rPr>
              <a:t> </a:t>
            </a:r>
            <a:r>
              <a:rPr sz="1333" spc="-7" dirty="0">
                <a:latin typeface="Lucida Sans Unicode"/>
                <a:cs typeface="Lucida Sans Unicode"/>
              </a:rPr>
              <a:t>homepage, </a:t>
            </a:r>
            <a:r>
              <a:rPr sz="1333" dirty="0">
                <a:latin typeface="Lucida Sans Unicode"/>
                <a:cs typeface="Lucida Sans Unicode"/>
              </a:rPr>
              <a:t>users</a:t>
            </a:r>
            <a:r>
              <a:rPr sz="1333" spc="67" dirty="0">
                <a:latin typeface="Lucida Sans Unicode"/>
                <a:cs typeface="Lucida Sans Unicode"/>
              </a:rPr>
              <a:t> </a:t>
            </a:r>
            <a:r>
              <a:rPr sz="1333" dirty="0">
                <a:latin typeface="Lucida Sans Unicode"/>
                <a:cs typeface="Lucida Sans Unicode"/>
              </a:rPr>
              <a:t>can</a:t>
            </a:r>
            <a:r>
              <a:rPr sz="1333" spc="70" dirty="0">
                <a:latin typeface="Lucida Sans Unicode"/>
                <a:cs typeface="Lucida Sans Unicode"/>
              </a:rPr>
              <a:t> </a:t>
            </a:r>
            <a:r>
              <a:rPr sz="1333" spc="37" dirty="0">
                <a:latin typeface="Lucida Sans Unicode"/>
                <a:cs typeface="Lucida Sans Unicode"/>
              </a:rPr>
              <a:t>type</a:t>
            </a:r>
            <a:r>
              <a:rPr sz="1333" spc="70" dirty="0">
                <a:latin typeface="Lucida Sans Unicode"/>
                <a:cs typeface="Lucida Sans Unicode"/>
              </a:rPr>
              <a:t> </a:t>
            </a:r>
            <a:r>
              <a:rPr sz="1333" dirty="0">
                <a:latin typeface="Lucida Sans Unicode"/>
                <a:cs typeface="Lucida Sans Unicode"/>
              </a:rPr>
              <a:t>keywords,</a:t>
            </a:r>
            <a:r>
              <a:rPr sz="1333" spc="70" dirty="0">
                <a:latin typeface="Lucida Sans Unicode"/>
                <a:cs typeface="Lucida Sans Unicode"/>
              </a:rPr>
              <a:t> </a:t>
            </a:r>
            <a:r>
              <a:rPr sz="1333" spc="-17" dirty="0">
                <a:latin typeface="Lucida Sans Unicode"/>
                <a:cs typeface="Lucida Sans Unicode"/>
              </a:rPr>
              <a:t>the </a:t>
            </a:r>
            <a:r>
              <a:rPr sz="1333" dirty="0">
                <a:latin typeface="Lucida Sans Unicode"/>
                <a:cs typeface="Lucida Sans Unicode"/>
              </a:rPr>
              <a:t>title</a:t>
            </a:r>
            <a:r>
              <a:rPr sz="1333" spc="-3" dirty="0">
                <a:latin typeface="Lucida Sans Unicode"/>
                <a:cs typeface="Lucida Sans Unicode"/>
              </a:rPr>
              <a:t> </a:t>
            </a:r>
            <a:r>
              <a:rPr sz="1333" dirty="0">
                <a:latin typeface="Lucida Sans Unicode"/>
                <a:cs typeface="Lucida Sans Unicode"/>
              </a:rPr>
              <a:t>of</a:t>
            </a:r>
            <a:r>
              <a:rPr sz="1333" spc="-3" dirty="0">
                <a:latin typeface="Lucida Sans Unicode"/>
                <a:cs typeface="Lucida Sans Unicode"/>
              </a:rPr>
              <a:t> </a:t>
            </a:r>
            <a:r>
              <a:rPr sz="1333" dirty="0">
                <a:latin typeface="Lucida Sans Unicode"/>
                <a:cs typeface="Lucida Sans Unicode"/>
              </a:rPr>
              <a:t>the</a:t>
            </a:r>
            <a:r>
              <a:rPr sz="1333" spc="-3" dirty="0">
                <a:latin typeface="Lucida Sans Unicode"/>
                <a:cs typeface="Lucida Sans Unicode"/>
              </a:rPr>
              <a:t> </a:t>
            </a:r>
            <a:r>
              <a:rPr sz="1333" dirty="0">
                <a:latin typeface="Lucida Sans Unicode"/>
                <a:cs typeface="Lucida Sans Unicode"/>
              </a:rPr>
              <a:t>article,</a:t>
            </a:r>
            <a:r>
              <a:rPr sz="1333" spc="-3" dirty="0">
                <a:latin typeface="Lucida Sans Unicode"/>
                <a:cs typeface="Lucida Sans Unicode"/>
              </a:rPr>
              <a:t> </a:t>
            </a:r>
            <a:r>
              <a:rPr sz="1333" dirty="0">
                <a:latin typeface="Lucida Sans Unicode"/>
                <a:cs typeface="Lucida Sans Unicode"/>
              </a:rPr>
              <a:t>ISBN,</a:t>
            </a:r>
            <a:r>
              <a:rPr sz="1333" spc="-3" dirty="0">
                <a:latin typeface="Lucida Sans Unicode"/>
                <a:cs typeface="Lucida Sans Unicode"/>
              </a:rPr>
              <a:t> </a:t>
            </a:r>
            <a:r>
              <a:rPr sz="1333" dirty="0">
                <a:latin typeface="Lucida Sans Unicode"/>
                <a:cs typeface="Lucida Sans Unicode"/>
              </a:rPr>
              <a:t>DOI </a:t>
            </a:r>
            <a:r>
              <a:rPr sz="1333" spc="-17" dirty="0">
                <a:latin typeface="Lucida Sans Unicode"/>
                <a:cs typeface="Lucida Sans Unicode"/>
              </a:rPr>
              <a:t>and </a:t>
            </a:r>
            <a:r>
              <a:rPr sz="1333" spc="-7" dirty="0">
                <a:latin typeface="Lucida Sans Unicode"/>
                <a:cs typeface="Lucida Sans Unicode"/>
              </a:rPr>
              <a:t>more.</a:t>
            </a:r>
            <a:endParaRPr sz="1333">
              <a:latin typeface="Lucida Sans Unicode"/>
              <a:cs typeface="Lucida Sans Unicod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29197" y="1371819"/>
            <a:ext cx="9391650" cy="4674023"/>
            <a:chOff x="1393795" y="2057729"/>
            <a:chExt cx="14087475" cy="7011034"/>
          </a:xfrm>
        </p:grpSpPr>
        <p:pic>
          <p:nvPicPr>
            <p:cNvPr id="3" name="object 3"/>
            <p:cNvPicPr/>
            <p:nvPr/>
          </p:nvPicPr>
          <p:blipFill>
            <a:blip r:embed="rId2" cstate="print"/>
            <a:stretch>
              <a:fillRect/>
            </a:stretch>
          </p:blipFill>
          <p:spPr>
            <a:xfrm>
              <a:off x="1393795" y="2057729"/>
              <a:ext cx="14087474" cy="7011004"/>
            </a:xfrm>
            <a:prstGeom prst="rect">
              <a:avLst/>
            </a:prstGeom>
          </p:spPr>
        </p:pic>
        <p:pic>
          <p:nvPicPr>
            <p:cNvPr id="4" name="object 4"/>
            <p:cNvPicPr/>
            <p:nvPr/>
          </p:nvPicPr>
          <p:blipFill>
            <a:blip r:embed="rId3" cstate="print"/>
            <a:stretch>
              <a:fillRect/>
            </a:stretch>
          </p:blipFill>
          <p:spPr>
            <a:xfrm>
              <a:off x="2100035" y="4545297"/>
              <a:ext cx="2279814" cy="773135"/>
            </a:xfrm>
            <a:prstGeom prst="rect">
              <a:avLst/>
            </a:prstGeom>
          </p:spPr>
        </p:pic>
        <p:sp>
          <p:nvSpPr>
            <p:cNvPr id="5" name="object 5"/>
            <p:cNvSpPr/>
            <p:nvPr/>
          </p:nvSpPr>
          <p:spPr>
            <a:xfrm>
              <a:off x="6040945" y="4159503"/>
              <a:ext cx="4273550" cy="984250"/>
            </a:xfrm>
            <a:custGeom>
              <a:avLst/>
              <a:gdLst/>
              <a:ahLst/>
              <a:cxnLst/>
              <a:rect l="l" t="t" r="r" b="b"/>
              <a:pathLst>
                <a:path w="4273550" h="984250">
                  <a:moveTo>
                    <a:pt x="4273232" y="0"/>
                  </a:moveTo>
                  <a:lnTo>
                    <a:pt x="4189209" y="0"/>
                  </a:lnTo>
                  <a:lnTo>
                    <a:pt x="4189209" y="900430"/>
                  </a:lnTo>
                  <a:lnTo>
                    <a:pt x="0" y="900430"/>
                  </a:lnTo>
                  <a:lnTo>
                    <a:pt x="0" y="984250"/>
                  </a:lnTo>
                  <a:lnTo>
                    <a:pt x="4273232" y="984250"/>
                  </a:lnTo>
                  <a:lnTo>
                    <a:pt x="4273232" y="900430"/>
                  </a:lnTo>
                  <a:lnTo>
                    <a:pt x="4273232" y="0"/>
                  </a:lnTo>
                  <a:close/>
                </a:path>
              </a:pathLst>
            </a:custGeom>
            <a:solidFill>
              <a:srgbClr val="FF0000"/>
            </a:solidFill>
          </p:spPr>
          <p:txBody>
            <a:bodyPr wrap="square" lIns="0" tIns="0" rIns="0" bIns="0" rtlCol="0"/>
            <a:lstStyle/>
            <a:p>
              <a:endParaRPr sz="933"/>
            </a:p>
          </p:txBody>
        </p:sp>
        <p:sp>
          <p:nvSpPr>
            <p:cNvPr id="6" name="object 6"/>
            <p:cNvSpPr/>
            <p:nvPr/>
          </p:nvSpPr>
          <p:spPr>
            <a:xfrm>
              <a:off x="5956924" y="4075359"/>
              <a:ext cx="4249420" cy="960755"/>
            </a:xfrm>
            <a:custGeom>
              <a:avLst/>
              <a:gdLst/>
              <a:ahLst/>
              <a:cxnLst/>
              <a:rect l="l" t="t" r="r" b="b"/>
              <a:pathLst>
                <a:path w="4249420" h="960754">
                  <a:moveTo>
                    <a:pt x="4249222" y="960277"/>
                  </a:moveTo>
                  <a:lnTo>
                    <a:pt x="0" y="960277"/>
                  </a:lnTo>
                  <a:lnTo>
                    <a:pt x="0" y="0"/>
                  </a:lnTo>
                  <a:lnTo>
                    <a:pt x="4249222" y="0"/>
                  </a:lnTo>
                  <a:lnTo>
                    <a:pt x="4249222" y="960277"/>
                  </a:lnTo>
                  <a:close/>
                </a:path>
              </a:pathLst>
            </a:custGeom>
            <a:solidFill>
              <a:srgbClr val="FFFFFF"/>
            </a:solidFill>
          </p:spPr>
          <p:txBody>
            <a:bodyPr wrap="square" lIns="0" tIns="0" rIns="0" bIns="0" rtlCol="0"/>
            <a:lstStyle/>
            <a:p>
              <a:endParaRPr sz="933"/>
            </a:p>
          </p:txBody>
        </p:sp>
        <p:sp>
          <p:nvSpPr>
            <p:cNvPr id="7" name="object 7"/>
            <p:cNvSpPr/>
            <p:nvPr/>
          </p:nvSpPr>
          <p:spPr>
            <a:xfrm>
              <a:off x="5932919" y="4051553"/>
              <a:ext cx="4297680" cy="1008380"/>
            </a:xfrm>
            <a:custGeom>
              <a:avLst/>
              <a:gdLst/>
              <a:ahLst/>
              <a:cxnLst/>
              <a:rect l="l" t="t" r="r" b="b"/>
              <a:pathLst>
                <a:path w="4297680" h="1008379">
                  <a:moveTo>
                    <a:pt x="4297235" y="0"/>
                  </a:moveTo>
                  <a:lnTo>
                    <a:pt x="0" y="0"/>
                  </a:lnTo>
                  <a:lnTo>
                    <a:pt x="0" y="24130"/>
                  </a:lnTo>
                  <a:lnTo>
                    <a:pt x="0" y="984250"/>
                  </a:lnTo>
                  <a:lnTo>
                    <a:pt x="0" y="1008380"/>
                  </a:lnTo>
                  <a:lnTo>
                    <a:pt x="4297235" y="1008380"/>
                  </a:lnTo>
                  <a:lnTo>
                    <a:pt x="4297235" y="984250"/>
                  </a:lnTo>
                  <a:lnTo>
                    <a:pt x="24003" y="984250"/>
                  </a:lnTo>
                  <a:lnTo>
                    <a:pt x="24003" y="24130"/>
                  </a:lnTo>
                  <a:lnTo>
                    <a:pt x="4273220" y="24130"/>
                  </a:lnTo>
                  <a:lnTo>
                    <a:pt x="4273220" y="984084"/>
                  </a:lnTo>
                  <a:lnTo>
                    <a:pt x="4297235" y="984084"/>
                  </a:lnTo>
                  <a:lnTo>
                    <a:pt x="4297235" y="24130"/>
                  </a:lnTo>
                  <a:lnTo>
                    <a:pt x="4297235" y="23812"/>
                  </a:lnTo>
                  <a:lnTo>
                    <a:pt x="4297235" y="0"/>
                  </a:lnTo>
                  <a:close/>
                </a:path>
              </a:pathLst>
            </a:custGeom>
            <a:solidFill>
              <a:srgbClr val="EC1B24"/>
            </a:solidFill>
          </p:spPr>
          <p:txBody>
            <a:bodyPr wrap="square" lIns="0" tIns="0" rIns="0" bIns="0" rtlCol="0"/>
            <a:lstStyle/>
            <a:p>
              <a:endParaRPr sz="933"/>
            </a:p>
          </p:txBody>
        </p:sp>
        <p:sp>
          <p:nvSpPr>
            <p:cNvPr id="8" name="object 8"/>
            <p:cNvSpPr/>
            <p:nvPr/>
          </p:nvSpPr>
          <p:spPr>
            <a:xfrm>
              <a:off x="5310545" y="5153624"/>
              <a:ext cx="1629410" cy="378460"/>
            </a:xfrm>
            <a:custGeom>
              <a:avLst/>
              <a:gdLst/>
              <a:ahLst/>
              <a:cxnLst/>
              <a:rect l="l" t="t" r="r" b="b"/>
              <a:pathLst>
                <a:path w="1629409" h="378460">
                  <a:moveTo>
                    <a:pt x="1628824" y="20591"/>
                  </a:moveTo>
                  <a:lnTo>
                    <a:pt x="1626569" y="22057"/>
                  </a:lnTo>
                  <a:lnTo>
                    <a:pt x="1624346" y="26903"/>
                  </a:lnTo>
                  <a:lnTo>
                    <a:pt x="1590568" y="71477"/>
                  </a:lnTo>
                  <a:lnTo>
                    <a:pt x="1552315" y="99245"/>
                  </a:lnTo>
                  <a:lnTo>
                    <a:pt x="1506247" y="126528"/>
                  </a:lnTo>
                  <a:lnTo>
                    <a:pt x="1459330" y="152001"/>
                  </a:lnTo>
                  <a:lnTo>
                    <a:pt x="1411565" y="175664"/>
                  </a:lnTo>
                  <a:lnTo>
                    <a:pt x="1362951" y="197516"/>
                  </a:lnTo>
                  <a:lnTo>
                    <a:pt x="1313488" y="217559"/>
                  </a:lnTo>
                  <a:lnTo>
                    <a:pt x="1263177" y="235791"/>
                  </a:lnTo>
                  <a:lnTo>
                    <a:pt x="1212506" y="252141"/>
                  </a:lnTo>
                  <a:lnTo>
                    <a:pt x="1161426" y="266677"/>
                  </a:lnTo>
                  <a:lnTo>
                    <a:pt x="1109939" y="279399"/>
                  </a:lnTo>
                  <a:lnTo>
                    <a:pt x="1058043" y="290306"/>
                  </a:lnTo>
                  <a:lnTo>
                    <a:pt x="1005739" y="299400"/>
                  </a:lnTo>
                  <a:lnTo>
                    <a:pt x="953026" y="306680"/>
                  </a:lnTo>
                  <a:lnTo>
                    <a:pt x="899766" y="312216"/>
                  </a:lnTo>
                  <a:lnTo>
                    <a:pt x="846479" y="315910"/>
                  </a:lnTo>
                  <a:lnTo>
                    <a:pt x="793166" y="317762"/>
                  </a:lnTo>
                  <a:lnTo>
                    <a:pt x="739827" y="317772"/>
                  </a:lnTo>
                  <a:lnTo>
                    <a:pt x="686462" y="315940"/>
                  </a:lnTo>
                  <a:lnTo>
                    <a:pt x="633071" y="312266"/>
                  </a:lnTo>
                  <a:lnTo>
                    <a:pt x="580200" y="306817"/>
                  </a:lnTo>
                  <a:lnTo>
                    <a:pt x="527689" y="299530"/>
                  </a:lnTo>
                  <a:lnTo>
                    <a:pt x="475538" y="290407"/>
                  </a:lnTo>
                  <a:lnTo>
                    <a:pt x="423747" y="279447"/>
                  </a:lnTo>
                  <a:lnTo>
                    <a:pt x="372317" y="266649"/>
                  </a:lnTo>
                  <a:lnTo>
                    <a:pt x="321246" y="252015"/>
                  </a:lnTo>
                  <a:lnTo>
                    <a:pt x="277707" y="237906"/>
                  </a:lnTo>
                  <a:lnTo>
                    <a:pt x="234711" y="222434"/>
                  </a:lnTo>
                  <a:lnTo>
                    <a:pt x="192260" y="205597"/>
                  </a:lnTo>
                  <a:lnTo>
                    <a:pt x="150351" y="187397"/>
                  </a:lnTo>
                  <a:lnTo>
                    <a:pt x="108987" y="167833"/>
                  </a:lnTo>
                  <a:lnTo>
                    <a:pt x="122084" y="191341"/>
                  </a:lnTo>
                  <a:lnTo>
                    <a:pt x="147612" y="238702"/>
                  </a:lnTo>
                  <a:lnTo>
                    <a:pt x="174157" y="290244"/>
                  </a:lnTo>
                  <a:lnTo>
                    <a:pt x="201426" y="346086"/>
                  </a:lnTo>
                  <a:lnTo>
                    <a:pt x="216479" y="378335"/>
                  </a:lnTo>
                  <a:lnTo>
                    <a:pt x="210944" y="377530"/>
                  </a:lnTo>
                  <a:lnTo>
                    <a:pt x="201761" y="376531"/>
                  </a:lnTo>
                  <a:lnTo>
                    <a:pt x="194686" y="372866"/>
                  </a:lnTo>
                  <a:lnTo>
                    <a:pt x="188313" y="369945"/>
                  </a:lnTo>
                  <a:lnTo>
                    <a:pt x="182053" y="366905"/>
                  </a:lnTo>
                  <a:lnTo>
                    <a:pt x="175947" y="363594"/>
                  </a:lnTo>
                  <a:lnTo>
                    <a:pt x="169996" y="360013"/>
                  </a:lnTo>
                  <a:lnTo>
                    <a:pt x="164200" y="356162"/>
                  </a:lnTo>
                  <a:lnTo>
                    <a:pt x="160533" y="353567"/>
                  </a:lnTo>
                  <a:lnTo>
                    <a:pt x="153611" y="349262"/>
                  </a:lnTo>
                  <a:lnTo>
                    <a:pt x="136707" y="312769"/>
                  </a:lnTo>
                  <a:lnTo>
                    <a:pt x="107637" y="253384"/>
                  </a:lnTo>
                  <a:lnTo>
                    <a:pt x="79044" y="198217"/>
                  </a:lnTo>
                  <a:lnTo>
                    <a:pt x="53836" y="151911"/>
                  </a:lnTo>
                  <a:lnTo>
                    <a:pt x="34391" y="117490"/>
                  </a:lnTo>
                  <a:lnTo>
                    <a:pt x="10473" y="76674"/>
                  </a:lnTo>
                  <a:lnTo>
                    <a:pt x="2359" y="63165"/>
                  </a:lnTo>
                  <a:lnTo>
                    <a:pt x="0" y="59202"/>
                  </a:lnTo>
                  <a:lnTo>
                    <a:pt x="6943" y="59896"/>
                  </a:lnTo>
                  <a:lnTo>
                    <a:pt x="18917" y="61791"/>
                  </a:lnTo>
                  <a:lnTo>
                    <a:pt x="29714" y="63213"/>
                  </a:lnTo>
                  <a:lnTo>
                    <a:pt x="40545" y="64354"/>
                  </a:lnTo>
                  <a:lnTo>
                    <a:pt x="51411" y="65214"/>
                  </a:lnTo>
                  <a:lnTo>
                    <a:pt x="69379" y="65851"/>
                  </a:lnTo>
                  <a:lnTo>
                    <a:pt x="87335" y="65826"/>
                  </a:lnTo>
                  <a:lnTo>
                    <a:pt x="155785" y="59907"/>
                  </a:lnTo>
                  <a:lnTo>
                    <a:pt x="220203" y="47475"/>
                  </a:lnTo>
                  <a:lnTo>
                    <a:pt x="284116" y="30384"/>
                  </a:lnTo>
                  <a:lnTo>
                    <a:pt x="347339" y="10500"/>
                  </a:lnTo>
                  <a:lnTo>
                    <a:pt x="378789" y="55"/>
                  </a:lnTo>
                  <a:lnTo>
                    <a:pt x="382112" y="0"/>
                  </a:lnTo>
                  <a:lnTo>
                    <a:pt x="385329" y="551"/>
                  </a:lnTo>
                  <a:lnTo>
                    <a:pt x="388440" y="1710"/>
                  </a:lnTo>
                  <a:lnTo>
                    <a:pt x="395388" y="4190"/>
                  </a:lnTo>
                  <a:lnTo>
                    <a:pt x="401786" y="6914"/>
                  </a:lnTo>
                  <a:lnTo>
                    <a:pt x="408046" y="9909"/>
                  </a:lnTo>
                  <a:lnTo>
                    <a:pt x="414168" y="13176"/>
                  </a:lnTo>
                  <a:lnTo>
                    <a:pt x="420153" y="16714"/>
                  </a:lnTo>
                  <a:lnTo>
                    <a:pt x="426585" y="20247"/>
                  </a:lnTo>
                  <a:lnTo>
                    <a:pt x="432373" y="24629"/>
                  </a:lnTo>
                  <a:lnTo>
                    <a:pt x="437518" y="29862"/>
                  </a:lnTo>
                  <a:lnTo>
                    <a:pt x="442082" y="35131"/>
                  </a:lnTo>
                  <a:lnTo>
                    <a:pt x="438131" y="36371"/>
                  </a:lnTo>
                  <a:lnTo>
                    <a:pt x="417918" y="43079"/>
                  </a:lnTo>
                  <a:lnTo>
                    <a:pt x="377360" y="56250"/>
                  </a:lnTo>
                  <a:lnTo>
                    <a:pt x="320829" y="73139"/>
                  </a:lnTo>
                  <a:lnTo>
                    <a:pt x="247551" y="90622"/>
                  </a:lnTo>
                  <a:lnTo>
                    <a:pt x="192052" y="99098"/>
                  </a:lnTo>
                  <a:lnTo>
                    <a:pt x="136746" y="102169"/>
                  </a:lnTo>
                  <a:lnTo>
                    <a:pt x="179553" y="123044"/>
                  </a:lnTo>
                  <a:lnTo>
                    <a:pt x="222939" y="142438"/>
                  </a:lnTo>
                  <a:lnTo>
                    <a:pt x="266902" y="160352"/>
                  </a:lnTo>
                  <a:lnTo>
                    <a:pt x="311442" y="176785"/>
                  </a:lnTo>
                  <a:lnTo>
                    <a:pt x="356561" y="191738"/>
                  </a:lnTo>
                  <a:lnTo>
                    <a:pt x="402257" y="205210"/>
                  </a:lnTo>
                  <a:lnTo>
                    <a:pt x="453707" y="218507"/>
                  </a:lnTo>
                  <a:lnTo>
                    <a:pt x="505469" y="229967"/>
                  </a:lnTo>
                  <a:lnTo>
                    <a:pt x="557543" y="239591"/>
                  </a:lnTo>
                  <a:lnTo>
                    <a:pt x="609928" y="247379"/>
                  </a:lnTo>
                  <a:lnTo>
                    <a:pt x="662624" y="253331"/>
                  </a:lnTo>
                  <a:lnTo>
                    <a:pt x="715631" y="257446"/>
                  </a:lnTo>
                  <a:lnTo>
                    <a:pt x="769098" y="259781"/>
                  </a:lnTo>
                  <a:lnTo>
                    <a:pt x="822493" y="260275"/>
                  </a:lnTo>
                  <a:lnTo>
                    <a:pt x="875816" y="258930"/>
                  </a:lnTo>
                  <a:lnTo>
                    <a:pt x="929067" y="255744"/>
                  </a:lnTo>
                  <a:lnTo>
                    <a:pt x="982246" y="250719"/>
                  </a:lnTo>
                  <a:lnTo>
                    <a:pt x="1035353" y="243855"/>
                  </a:lnTo>
                  <a:lnTo>
                    <a:pt x="1087848" y="235253"/>
                  </a:lnTo>
                  <a:lnTo>
                    <a:pt x="1139885" y="224838"/>
                  </a:lnTo>
                  <a:lnTo>
                    <a:pt x="1191465" y="212609"/>
                  </a:lnTo>
                  <a:lnTo>
                    <a:pt x="1242588" y="198567"/>
                  </a:lnTo>
                  <a:lnTo>
                    <a:pt x="1293253" y="182711"/>
                  </a:lnTo>
                  <a:lnTo>
                    <a:pt x="1343460" y="165042"/>
                  </a:lnTo>
                  <a:lnTo>
                    <a:pt x="1393283" y="145465"/>
                  </a:lnTo>
                  <a:lnTo>
                    <a:pt x="1442200" y="124089"/>
                  </a:lnTo>
                  <a:lnTo>
                    <a:pt x="1490214" y="100914"/>
                  </a:lnTo>
                  <a:lnTo>
                    <a:pt x="1537322" y="75939"/>
                  </a:lnTo>
                  <a:lnTo>
                    <a:pt x="1583525" y="49165"/>
                  </a:lnTo>
                  <a:lnTo>
                    <a:pt x="1628824" y="20591"/>
                  </a:lnTo>
                  <a:close/>
                </a:path>
              </a:pathLst>
            </a:custGeom>
            <a:solidFill>
              <a:srgbClr val="FF0000"/>
            </a:solidFill>
          </p:spPr>
          <p:txBody>
            <a:bodyPr wrap="square" lIns="0" tIns="0" rIns="0" bIns="0" rtlCol="0"/>
            <a:lstStyle/>
            <a:p>
              <a:endParaRPr sz="933"/>
            </a:p>
          </p:txBody>
        </p:sp>
      </p:grpSp>
      <p:pic>
        <p:nvPicPr>
          <p:cNvPr id="11" name="object 11"/>
          <p:cNvPicPr/>
          <p:nvPr/>
        </p:nvPicPr>
        <p:blipFill>
          <a:blip r:embed="rId4" cstate="print"/>
          <a:stretch>
            <a:fillRect/>
          </a:stretch>
        </p:blipFill>
        <p:spPr>
          <a:xfrm>
            <a:off x="10803636" y="165451"/>
            <a:ext cx="1149349" cy="577849"/>
          </a:xfrm>
          <a:prstGeom prst="rect">
            <a:avLst/>
          </a:prstGeom>
        </p:spPr>
      </p:pic>
      <p:grpSp>
        <p:nvGrpSpPr>
          <p:cNvPr id="12" name="object 12"/>
          <p:cNvGrpSpPr/>
          <p:nvPr/>
        </p:nvGrpSpPr>
        <p:grpSpPr>
          <a:xfrm>
            <a:off x="3684067" y="2397003"/>
            <a:ext cx="533400" cy="533400"/>
            <a:chOff x="5526101" y="3595505"/>
            <a:chExt cx="800100" cy="800100"/>
          </a:xfrm>
        </p:grpSpPr>
        <p:sp>
          <p:nvSpPr>
            <p:cNvPr id="13" name="object 13"/>
            <p:cNvSpPr/>
            <p:nvPr/>
          </p:nvSpPr>
          <p:spPr>
            <a:xfrm>
              <a:off x="5526101" y="3595505"/>
              <a:ext cx="800100" cy="800100"/>
            </a:xfrm>
            <a:custGeom>
              <a:avLst/>
              <a:gdLst/>
              <a:ahLst/>
              <a:cxnLst/>
              <a:rect l="l" t="t" r="r" b="b"/>
              <a:pathLst>
                <a:path w="800100" h="800100">
                  <a:moveTo>
                    <a:pt x="453659" y="800100"/>
                  </a:moveTo>
                  <a:lnTo>
                    <a:pt x="350012" y="800100"/>
                  </a:lnTo>
                  <a:lnTo>
                    <a:pt x="309709" y="793057"/>
                  </a:lnTo>
                  <a:lnTo>
                    <a:pt x="266327" y="780241"/>
                  </a:lnTo>
                  <a:lnTo>
                    <a:pt x="225134" y="762822"/>
                  </a:lnTo>
                  <a:lnTo>
                    <a:pt x="186432" y="741102"/>
                  </a:lnTo>
                  <a:lnTo>
                    <a:pt x="150522" y="715381"/>
                  </a:lnTo>
                  <a:lnTo>
                    <a:pt x="117708" y="685963"/>
                  </a:lnTo>
                  <a:lnTo>
                    <a:pt x="88289" y="653149"/>
                  </a:lnTo>
                  <a:lnTo>
                    <a:pt x="62569" y="617239"/>
                  </a:lnTo>
                  <a:lnTo>
                    <a:pt x="40849" y="578537"/>
                  </a:lnTo>
                  <a:lnTo>
                    <a:pt x="23430" y="537344"/>
                  </a:lnTo>
                  <a:lnTo>
                    <a:pt x="10614" y="493962"/>
                  </a:lnTo>
                  <a:lnTo>
                    <a:pt x="2703" y="448692"/>
                  </a:lnTo>
                  <a:lnTo>
                    <a:pt x="0" y="401835"/>
                  </a:lnTo>
                  <a:lnTo>
                    <a:pt x="2703" y="354979"/>
                  </a:lnTo>
                  <a:lnTo>
                    <a:pt x="10614" y="309709"/>
                  </a:lnTo>
                  <a:lnTo>
                    <a:pt x="23430" y="266327"/>
                  </a:lnTo>
                  <a:lnTo>
                    <a:pt x="40849" y="225134"/>
                  </a:lnTo>
                  <a:lnTo>
                    <a:pt x="62569" y="186432"/>
                  </a:lnTo>
                  <a:lnTo>
                    <a:pt x="88289" y="150522"/>
                  </a:lnTo>
                  <a:lnTo>
                    <a:pt x="117708" y="117708"/>
                  </a:lnTo>
                  <a:lnTo>
                    <a:pt x="150522" y="88290"/>
                  </a:lnTo>
                  <a:lnTo>
                    <a:pt x="186432" y="62569"/>
                  </a:lnTo>
                  <a:lnTo>
                    <a:pt x="225134" y="40849"/>
                  </a:lnTo>
                  <a:lnTo>
                    <a:pt x="266327" y="23430"/>
                  </a:lnTo>
                  <a:lnTo>
                    <a:pt x="309709" y="10614"/>
                  </a:lnTo>
                  <a:lnTo>
                    <a:pt x="354980" y="2703"/>
                  </a:lnTo>
                  <a:lnTo>
                    <a:pt x="401835" y="0"/>
                  </a:lnTo>
                  <a:lnTo>
                    <a:pt x="448691" y="2703"/>
                  </a:lnTo>
                  <a:lnTo>
                    <a:pt x="493962" y="10614"/>
                  </a:lnTo>
                  <a:lnTo>
                    <a:pt x="537344" y="23430"/>
                  </a:lnTo>
                  <a:lnTo>
                    <a:pt x="578537" y="40849"/>
                  </a:lnTo>
                  <a:lnTo>
                    <a:pt x="617239" y="62569"/>
                  </a:lnTo>
                  <a:lnTo>
                    <a:pt x="653148" y="88290"/>
                  </a:lnTo>
                  <a:lnTo>
                    <a:pt x="685963" y="117708"/>
                  </a:lnTo>
                  <a:lnTo>
                    <a:pt x="715381" y="150522"/>
                  </a:lnTo>
                  <a:lnTo>
                    <a:pt x="741102" y="186432"/>
                  </a:lnTo>
                  <a:lnTo>
                    <a:pt x="762822" y="225134"/>
                  </a:lnTo>
                  <a:lnTo>
                    <a:pt x="780241" y="266327"/>
                  </a:lnTo>
                  <a:lnTo>
                    <a:pt x="793057" y="309709"/>
                  </a:lnTo>
                  <a:lnTo>
                    <a:pt x="800099" y="350011"/>
                  </a:lnTo>
                  <a:lnTo>
                    <a:pt x="800099" y="453660"/>
                  </a:lnTo>
                  <a:lnTo>
                    <a:pt x="793057" y="493962"/>
                  </a:lnTo>
                  <a:lnTo>
                    <a:pt x="780241" y="537344"/>
                  </a:lnTo>
                  <a:lnTo>
                    <a:pt x="762822" y="578537"/>
                  </a:lnTo>
                  <a:lnTo>
                    <a:pt x="741102" y="617239"/>
                  </a:lnTo>
                  <a:lnTo>
                    <a:pt x="715381" y="653149"/>
                  </a:lnTo>
                  <a:lnTo>
                    <a:pt x="685963" y="685963"/>
                  </a:lnTo>
                  <a:lnTo>
                    <a:pt x="653148" y="715381"/>
                  </a:lnTo>
                  <a:lnTo>
                    <a:pt x="617239" y="741102"/>
                  </a:lnTo>
                  <a:lnTo>
                    <a:pt x="578537" y="762822"/>
                  </a:lnTo>
                  <a:lnTo>
                    <a:pt x="537344" y="780241"/>
                  </a:lnTo>
                  <a:lnTo>
                    <a:pt x="493962" y="793057"/>
                  </a:lnTo>
                  <a:lnTo>
                    <a:pt x="453659" y="800100"/>
                  </a:lnTo>
                  <a:close/>
                </a:path>
              </a:pathLst>
            </a:custGeom>
            <a:solidFill>
              <a:srgbClr val="6079F4"/>
            </a:solidFill>
          </p:spPr>
          <p:txBody>
            <a:bodyPr wrap="square" lIns="0" tIns="0" rIns="0" bIns="0" rtlCol="0"/>
            <a:lstStyle/>
            <a:p>
              <a:endParaRPr sz="933"/>
            </a:p>
          </p:txBody>
        </p:sp>
        <p:sp>
          <p:nvSpPr>
            <p:cNvPr id="14" name="object 14"/>
            <p:cNvSpPr/>
            <p:nvPr/>
          </p:nvSpPr>
          <p:spPr>
            <a:xfrm>
              <a:off x="5819582" y="3826792"/>
              <a:ext cx="241300" cy="350520"/>
            </a:xfrm>
            <a:custGeom>
              <a:avLst/>
              <a:gdLst/>
              <a:ahLst/>
              <a:cxnLst/>
              <a:rect l="l" t="t" r="r" b="b"/>
              <a:pathLst>
                <a:path w="241300" h="350520">
                  <a:moveTo>
                    <a:pt x="83574" y="350330"/>
                  </a:moveTo>
                  <a:lnTo>
                    <a:pt x="73856" y="350330"/>
                  </a:lnTo>
                  <a:lnTo>
                    <a:pt x="66081" y="346929"/>
                  </a:lnTo>
                  <a:lnTo>
                    <a:pt x="51504" y="310487"/>
                  </a:lnTo>
                  <a:lnTo>
                    <a:pt x="51925" y="302166"/>
                  </a:lnTo>
                  <a:lnTo>
                    <a:pt x="61658" y="255523"/>
                  </a:lnTo>
                  <a:lnTo>
                    <a:pt x="78877" y="206667"/>
                  </a:lnTo>
                  <a:lnTo>
                    <a:pt x="95114" y="169881"/>
                  </a:lnTo>
                  <a:lnTo>
                    <a:pt x="114995" y="132001"/>
                  </a:lnTo>
                  <a:lnTo>
                    <a:pt x="138824" y="93737"/>
                  </a:lnTo>
                  <a:lnTo>
                    <a:pt x="166662" y="55716"/>
                  </a:lnTo>
                  <a:lnTo>
                    <a:pt x="39681" y="55716"/>
                  </a:lnTo>
                  <a:lnTo>
                    <a:pt x="3239" y="43568"/>
                  </a:lnTo>
                  <a:lnTo>
                    <a:pt x="0" y="35956"/>
                  </a:lnTo>
                  <a:lnTo>
                    <a:pt x="0" y="14900"/>
                  </a:lnTo>
                  <a:lnTo>
                    <a:pt x="39519" y="0"/>
                  </a:lnTo>
                  <a:lnTo>
                    <a:pt x="197597" y="0"/>
                  </a:lnTo>
                  <a:lnTo>
                    <a:pt x="235102" y="11249"/>
                  </a:lnTo>
                  <a:lnTo>
                    <a:pt x="240842" y="30449"/>
                  </a:lnTo>
                  <a:lnTo>
                    <a:pt x="240085" y="35850"/>
                  </a:lnTo>
                  <a:lnTo>
                    <a:pt x="216102" y="73997"/>
                  </a:lnTo>
                  <a:lnTo>
                    <a:pt x="201646" y="92968"/>
                  </a:lnTo>
                  <a:lnTo>
                    <a:pt x="193933" y="103508"/>
                  </a:lnTo>
                  <a:lnTo>
                    <a:pt x="170063" y="142205"/>
                  </a:lnTo>
                  <a:lnTo>
                    <a:pt x="147218" y="193680"/>
                  </a:lnTo>
                  <a:lnTo>
                    <a:pt x="135362" y="231246"/>
                  </a:lnTo>
                  <a:lnTo>
                    <a:pt x="125581" y="286547"/>
                  </a:lnTo>
                  <a:lnTo>
                    <a:pt x="124288" y="294655"/>
                  </a:lnTo>
                  <a:lnTo>
                    <a:pt x="112211" y="335288"/>
                  </a:lnTo>
                  <a:lnTo>
                    <a:pt x="90763" y="349751"/>
                  </a:lnTo>
                  <a:lnTo>
                    <a:pt x="83574" y="350330"/>
                  </a:lnTo>
                  <a:close/>
                </a:path>
              </a:pathLst>
            </a:custGeom>
            <a:solidFill>
              <a:srgbClr val="FFFFFF"/>
            </a:solidFill>
          </p:spPr>
          <p:txBody>
            <a:bodyPr wrap="square" lIns="0" tIns="0" rIns="0" bIns="0" rtlCol="0"/>
            <a:lstStyle/>
            <a:p>
              <a:endParaRPr sz="933"/>
            </a:p>
          </p:txBody>
        </p:sp>
      </p:grpSp>
      <p:sp>
        <p:nvSpPr>
          <p:cNvPr id="15" name="object 15"/>
          <p:cNvSpPr txBox="1"/>
          <p:nvPr/>
        </p:nvSpPr>
        <p:spPr>
          <a:xfrm>
            <a:off x="4211419" y="2700903"/>
            <a:ext cx="2036233" cy="476242"/>
          </a:xfrm>
          <a:prstGeom prst="rect">
            <a:avLst/>
          </a:prstGeom>
        </p:spPr>
        <p:txBody>
          <a:bodyPr vert="horz" wrap="square" lIns="0" tIns="8467" rIns="0" bIns="0" rtlCol="0">
            <a:spAutoFit/>
          </a:bodyPr>
          <a:lstStyle/>
          <a:p>
            <a:pPr marL="8467" marR="3387">
              <a:lnSpc>
                <a:spcPct val="115599"/>
              </a:lnSpc>
              <a:spcBef>
                <a:spcPts val="67"/>
              </a:spcBef>
            </a:pPr>
            <a:r>
              <a:rPr sz="1333" dirty="0">
                <a:latin typeface="Lucida Sans Unicode"/>
                <a:cs typeface="Lucida Sans Unicode"/>
              </a:rPr>
              <a:t>Users</a:t>
            </a:r>
            <a:r>
              <a:rPr sz="1333" spc="-7" dirty="0">
                <a:latin typeface="Lucida Sans Unicode"/>
                <a:cs typeface="Lucida Sans Unicode"/>
              </a:rPr>
              <a:t> </a:t>
            </a:r>
            <a:r>
              <a:rPr sz="1333" dirty="0">
                <a:latin typeface="Lucida Sans Unicode"/>
                <a:cs typeface="Lucida Sans Unicode"/>
              </a:rPr>
              <a:t>can</a:t>
            </a:r>
            <a:r>
              <a:rPr sz="1333" spc="-3" dirty="0">
                <a:latin typeface="Lucida Sans Unicode"/>
                <a:cs typeface="Lucida Sans Unicode"/>
              </a:rPr>
              <a:t> </a:t>
            </a:r>
            <a:r>
              <a:rPr sz="1333" dirty="0">
                <a:latin typeface="Lucida Sans Unicode"/>
                <a:cs typeface="Lucida Sans Unicode"/>
              </a:rPr>
              <a:t>find</a:t>
            </a:r>
            <a:r>
              <a:rPr sz="1333" spc="-7" dirty="0">
                <a:latin typeface="Lucida Sans Unicode"/>
                <a:cs typeface="Lucida Sans Unicode"/>
              </a:rPr>
              <a:t> </a:t>
            </a:r>
            <a:r>
              <a:rPr sz="1333" dirty="0">
                <a:latin typeface="Lucida Sans Unicode"/>
                <a:cs typeface="Lucida Sans Unicode"/>
              </a:rPr>
              <a:t>all</a:t>
            </a:r>
            <a:r>
              <a:rPr sz="1333" spc="-3" dirty="0">
                <a:latin typeface="Lucida Sans Unicode"/>
                <a:cs typeface="Lucida Sans Unicode"/>
              </a:rPr>
              <a:t> </a:t>
            </a:r>
            <a:r>
              <a:rPr sz="1333" spc="-7" dirty="0">
                <a:latin typeface="Lucida Sans Unicode"/>
                <a:cs typeface="Lucida Sans Unicode"/>
              </a:rPr>
              <a:t>search results</a:t>
            </a:r>
            <a:r>
              <a:rPr sz="1333" spc="7" dirty="0">
                <a:latin typeface="Lucida Sans Unicode"/>
                <a:cs typeface="Lucida Sans Unicode"/>
              </a:rPr>
              <a:t> </a:t>
            </a:r>
            <a:r>
              <a:rPr sz="1333" dirty="0">
                <a:latin typeface="Lucida Sans Unicode"/>
                <a:cs typeface="Lucida Sans Unicode"/>
              </a:rPr>
              <a:t>for</a:t>
            </a:r>
            <a:r>
              <a:rPr sz="1333" spc="7" dirty="0">
                <a:latin typeface="Lucida Sans Unicode"/>
                <a:cs typeface="Lucida Sans Unicode"/>
              </a:rPr>
              <a:t> </a:t>
            </a:r>
            <a:r>
              <a:rPr sz="1333" dirty="0">
                <a:latin typeface="Lucida Sans Unicode"/>
                <a:cs typeface="Lucida Sans Unicode"/>
              </a:rPr>
              <a:t>the</a:t>
            </a:r>
            <a:r>
              <a:rPr sz="1333" spc="7" dirty="0">
                <a:latin typeface="Lucida Sans Unicode"/>
                <a:cs typeface="Lucida Sans Unicode"/>
              </a:rPr>
              <a:t> </a:t>
            </a:r>
            <a:r>
              <a:rPr sz="1333" dirty="0">
                <a:latin typeface="Lucida Sans Unicode"/>
                <a:cs typeface="Lucida Sans Unicode"/>
              </a:rPr>
              <a:t>title</a:t>
            </a:r>
            <a:r>
              <a:rPr sz="1333" spc="7" dirty="0">
                <a:latin typeface="Lucida Sans Unicode"/>
                <a:cs typeface="Lucida Sans Unicode"/>
              </a:rPr>
              <a:t> </a:t>
            </a:r>
            <a:r>
              <a:rPr sz="1333" spc="-13" dirty="0">
                <a:latin typeface="Lucida Sans Unicode"/>
                <a:cs typeface="Lucida Sans Unicode"/>
              </a:rPr>
              <a:t>here.</a:t>
            </a:r>
            <a:endParaRPr sz="1333">
              <a:latin typeface="Lucida Sans Unicode"/>
              <a:cs typeface="Lucida Sans Unicode"/>
            </a:endParaRPr>
          </a:p>
        </p:txBody>
      </p:sp>
      <p:sp>
        <p:nvSpPr>
          <p:cNvPr id="16" name="object 16"/>
          <p:cNvSpPr txBox="1">
            <a:spLocks noGrp="1"/>
          </p:cNvSpPr>
          <p:nvPr>
            <p:ph type="title"/>
          </p:nvPr>
        </p:nvSpPr>
        <p:spPr>
          <a:xfrm>
            <a:off x="558800" y="255307"/>
            <a:ext cx="7010400" cy="859928"/>
          </a:xfrm>
          <a:prstGeom prst="rect">
            <a:avLst/>
          </a:prstGeom>
        </p:spPr>
        <p:txBody>
          <a:bodyPr spcFirstLastPara="1" vert="horz" wrap="square" lIns="0" tIns="137744" rIns="0" bIns="0" rtlCol="0" anchor="ctr" anchorCtr="0">
            <a:spAutoFit/>
          </a:bodyPr>
          <a:lstStyle/>
          <a:p>
            <a:pPr marL="251473">
              <a:lnSpc>
                <a:spcPct val="100000"/>
              </a:lnSpc>
              <a:spcBef>
                <a:spcPts val="470"/>
              </a:spcBef>
            </a:pPr>
            <a:r>
              <a:rPr sz="1967" spc="83" dirty="0"/>
              <a:t>Basic</a:t>
            </a:r>
            <a:r>
              <a:rPr sz="1967" spc="87" dirty="0"/>
              <a:t> </a:t>
            </a:r>
            <a:r>
              <a:rPr sz="1967" spc="-7" dirty="0"/>
              <a:t>search:</a:t>
            </a:r>
            <a:endParaRPr sz="1967"/>
          </a:p>
          <a:p>
            <a:pPr marL="251473">
              <a:lnSpc>
                <a:spcPct val="100000"/>
              </a:lnSpc>
              <a:spcBef>
                <a:spcPts val="403"/>
              </a:spcBef>
            </a:pPr>
            <a:r>
              <a:rPr sz="1967" dirty="0">
                <a:latin typeface="Lucida Sans Unicode"/>
                <a:cs typeface="Lucida Sans Unicode"/>
              </a:rPr>
              <a:t>Keyword:</a:t>
            </a:r>
            <a:r>
              <a:rPr sz="1967" spc="337" dirty="0">
                <a:latin typeface="Lucida Sans Unicode"/>
                <a:cs typeface="Lucida Sans Unicode"/>
              </a:rPr>
              <a:t> </a:t>
            </a:r>
            <a:r>
              <a:rPr sz="1967" spc="-7" dirty="0">
                <a:latin typeface="Lucida Sans Unicode"/>
                <a:cs typeface="Lucida Sans Unicode"/>
              </a:rPr>
              <a:t>Auditing</a:t>
            </a:r>
            <a:endParaRPr sz="1967">
              <a:latin typeface="Lucida Sans Unicode"/>
              <a:cs typeface="Lucida Sans Unicod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90942" y="3894878"/>
            <a:ext cx="2925233" cy="673946"/>
          </a:xfrm>
          <a:custGeom>
            <a:avLst/>
            <a:gdLst/>
            <a:ahLst/>
            <a:cxnLst/>
            <a:rect l="l" t="t" r="r" b="b"/>
            <a:pathLst>
              <a:path w="4387850" h="1010920">
                <a:moveTo>
                  <a:pt x="4387354" y="0"/>
                </a:moveTo>
                <a:lnTo>
                  <a:pt x="4301083" y="0"/>
                </a:lnTo>
                <a:lnTo>
                  <a:pt x="4301083" y="924560"/>
                </a:lnTo>
                <a:lnTo>
                  <a:pt x="0" y="924560"/>
                </a:lnTo>
                <a:lnTo>
                  <a:pt x="0" y="1010920"/>
                </a:lnTo>
                <a:lnTo>
                  <a:pt x="4387354" y="1010920"/>
                </a:lnTo>
                <a:lnTo>
                  <a:pt x="4387354" y="924560"/>
                </a:lnTo>
                <a:lnTo>
                  <a:pt x="4387354" y="0"/>
                </a:lnTo>
                <a:close/>
              </a:path>
            </a:pathLst>
          </a:custGeom>
          <a:solidFill>
            <a:srgbClr val="FF0000"/>
          </a:solidFill>
        </p:spPr>
        <p:txBody>
          <a:bodyPr wrap="square" lIns="0" tIns="0" rIns="0" bIns="0" rtlCol="0"/>
          <a:lstStyle/>
          <a:p>
            <a:endParaRPr sz="933"/>
          </a:p>
        </p:txBody>
      </p:sp>
      <p:sp>
        <p:nvSpPr>
          <p:cNvPr id="3" name="object 3"/>
          <p:cNvSpPr/>
          <p:nvPr/>
        </p:nvSpPr>
        <p:spPr>
          <a:xfrm>
            <a:off x="8116994" y="3821218"/>
            <a:ext cx="2941743" cy="690033"/>
          </a:xfrm>
          <a:custGeom>
            <a:avLst/>
            <a:gdLst/>
            <a:ahLst/>
            <a:cxnLst/>
            <a:rect l="l" t="t" r="r" b="b"/>
            <a:pathLst>
              <a:path w="4412615" h="1035050">
                <a:moveTo>
                  <a:pt x="4412005" y="0"/>
                </a:moveTo>
                <a:lnTo>
                  <a:pt x="0" y="0"/>
                </a:lnTo>
                <a:lnTo>
                  <a:pt x="0" y="24130"/>
                </a:lnTo>
                <a:lnTo>
                  <a:pt x="0" y="1009650"/>
                </a:lnTo>
                <a:lnTo>
                  <a:pt x="0" y="1035050"/>
                </a:lnTo>
                <a:lnTo>
                  <a:pt x="4412005" y="1035050"/>
                </a:lnTo>
                <a:lnTo>
                  <a:pt x="4412005" y="1010107"/>
                </a:lnTo>
                <a:lnTo>
                  <a:pt x="4412005" y="1009650"/>
                </a:lnTo>
                <a:lnTo>
                  <a:pt x="4412005" y="24193"/>
                </a:lnTo>
                <a:lnTo>
                  <a:pt x="4387354" y="24193"/>
                </a:lnTo>
                <a:lnTo>
                  <a:pt x="4387354" y="1009650"/>
                </a:lnTo>
                <a:lnTo>
                  <a:pt x="24650" y="1009650"/>
                </a:lnTo>
                <a:lnTo>
                  <a:pt x="24650" y="24130"/>
                </a:lnTo>
                <a:lnTo>
                  <a:pt x="4412005" y="24130"/>
                </a:lnTo>
                <a:lnTo>
                  <a:pt x="4412005" y="0"/>
                </a:lnTo>
                <a:close/>
              </a:path>
            </a:pathLst>
          </a:custGeom>
          <a:solidFill>
            <a:srgbClr val="EC1B24"/>
          </a:solidFill>
        </p:spPr>
        <p:txBody>
          <a:bodyPr wrap="square" lIns="0" tIns="0" rIns="0" bIns="0" rtlCol="0"/>
          <a:lstStyle/>
          <a:p>
            <a:endParaRPr sz="933"/>
          </a:p>
        </p:txBody>
      </p:sp>
      <p:pic>
        <p:nvPicPr>
          <p:cNvPr id="4" name="object 4"/>
          <p:cNvPicPr/>
          <p:nvPr/>
        </p:nvPicPr>
        <p:blipFill>
          <a:blip r:embed="rId2" cstate="print"/>
          <a:stretch>
            <a:fillRect/>
          </a:stretch>
        </p:blipFill>
        <p:spPr>
          <a:xfrm>
            <a:off x="2219811" y="1156915"/>
            <a:ext cx="3727449" cy="5137149"/>
          </a:xfrm>
          <a:prstGeom prst="rect">
            <a:avLst/>
          </a:prstGeom>
        </p:spPr>
      </p:pic>
      <p:sp>
        <p:nvSpPr>
          <p:cNvPr id="5" name="object 5"/>
          <p:cNvSpPr/>
          <p:nvPr/>
        </p:nvSpPr>
        <p:spPr>
          <a:xfrm>
            <a:off x="6033306" y="4175507"/>
            <a:ext cx="1907117" cy="944033"/>
          </a:xfrm>
          <a:custGeom>
            <a:avLst/>
            <a:gdLst/>
            <a:ahLst/>
            <a:cxnLst/>
            <a:rect l="l" t="t" r="r" b="b"/>
            <a:pathLst>
              <a:path w="2860675" h="1416050">
                <a:moveTo>
                  <a:pt x="439769" y="1330005"/>
                </a:moveTo>
                <a:lnTo>
                  <a:pt x="787377" y="1151270"/>
                </a:lnTo>
                <a:lnTo>
                  <a:pt x="747686" y="1170896"/>
                </a:lnTo>
                <a:lnTo>
                  <a:pt x="701026" y="1192873"/>
                </a:lnTo>
                <a:lnTo>
                  <a:pt x="652845" y="1213628"/>
                </a:lnTo>
                <a:lnTo>
                  <a:pt x="603451" y="1232460"/>
                </a:lnTo>
                <a:lnTo>
                  <a:pt x="553153" y="1248671"/>
                </a:lnTo>
                <a:lnTo>
                  <a:pt x="502259" y="1261560"/>
                </a:lnTo>
                <a:lnTo>
                  <a:pt x="451077" y="1270429"/>
                </a:lnTo>
                <a:lnTo>
                  <a:pt x="399917" y="1274577"/>
                </a:lnTo>
                <a:lnTo>
                  <a:pt x="349086" y="1273307"/>
                </a:lnTo>
                <a:lnTo>
                  <a:pt x="300142" y="1266101"/>
                </a:lnTo>
                <a:lnTo>
                  <a:pt x="298915" y="1265904"/>
                </a:lnTo>
                <a:lnTo>
                  <a:pt x="307258" y="1260902"/>
                </a:lnTo>
                <a:lnTo>
                  <a:pt x="318395" y="1247684"/>
                </a:lnTo>
                <a:lnTo>
                  <a:pt x="329032" y="1232814"/>
                </a:lnTo>
                <a:lnTo>
                  <a:pt x="335895" y="1222844"/>
                </a:lnTo>
                <a:lnTo>
                  <a:pt x="345696" y="1209840"/>
                </a:lnTo>
                <a:lnTo>
                  <a:pt x="370667" y="1168451"/>
                </a:lnTo>
                <a:lnTo>
                  <a:pt x="373913" y="1158012"/>
                </a:lnTo>
                <a:lnTo>
                  <a:pt x="372358" y="1152940"/>
                </a:lnTo>
                <a:lnTo>
                  <a:pt x="370009" y="1145122"/>
                </a:lnTo>
                <a:lnTo>
                  <a:pt x="360914" y="1141039"/>
                </a:lnTo>
                <a:lnTo>
                  <a:pt x="344677" y="1141955"/>
                </a:lnTo>
                <a:lnTo>
                  <a:pt x="337069" y="1145867"/>
                </a:lnTo>
                <a:lnTo>
                  <a:pt x="329177" y="1149386"/>
                </a:lnTo>
                <a:lnTo>
                  <a:pt x="329510" y="1149215"/>
                </a:lnTo>
                <a:lnTo>
                  <a:pt x="285952" y="1164567"/>
                </a:lnTo>
                <a:lnTo>
                  <a:pt x="240312" y="1173055"/>
                </a:lnTo>
                <a:lnTo>
                  <a:pt x="193507" y="1176288"/>
                </a:lnTo>
                <a:lnTo>
                  <a:pt x="146210" y="1175962"/>
                </a:lnTo>
                <a:lnTo>
                  <a:pt x="99095" y="1173774"/>
                </a:lnTo>
                <a:lnTo>
                  <a:pt x="83025" y="1172098"/>
                </a:lnTo>
                <a:lnTo>
                  <a:pt x="64507" y="1169784"/>
                </a:lnTo>
                <a:lnTo>
                  <a:pt x="45412" y="1168632"/>
                </a:lnTo>
                <a:lnTo>
                  <a:pt x="6545" y="1183949"/>
                </a:lnTo>
                <a:lnTo>
                  <a:pt x="0" y="1201555"/>
                </a:lnTo>
                <a:lnTo>
                  <a:pt x="4592" y="1212428"/>
                </a:lnTo>
                <a:lnTo>
                  <a:pt x="5176" y="1213812"/>
                </a:lnTo>
                <a:lnTo>
                  <a:pt x="17592" y="1223071"/>
                </a:lnTo>
                <a:lnTo>
                  <a:pt x="17749" y="1223188"/>
                </a:lnTo>
                <a:lnTo>
                  <a:pt x="50940" y="1243231"/>
                </a:lnTo>
                <a:lnTo>
                  <a:pt x="84872" y="1267120"/>
                </a:lnTo>
                <a:lnTo>
                  <a:pt x="132722" y="1306998"/>
                </a:lnTo>
                <a:lnTo>
                  <a:pt x="162349" y="1336124"/>
                </a:lnTo>
                <a:lnTo>
                  <a:pt x="182442" y="1358665"/>
                </a:lnTo>
                <a:lnTo>
                  <a:pt x="263218" y="1317130"/>
                </a:lnTo>
                <a:lnTo>
                  <a:pt x="310580" y="1327376"/>
                </a:lnTo>
                <a:lnTo>
                  <a:pt x="358662" y="1332422"/>
                </a:lnTo>
                <a:lnTo>
                  <a:pt x="407264" y="1332701"/>
                </a:lnTo>
                <a:lnTo>
                  <a:pt x="439769" y="1330005"/>
                </a:lnTo>
                <a:close/>
              </a:path>
              <a:path w="2860675" h="1416050">
                <a:moveTo>
                  <a:pt x="2853410" y="63267"/>
                </a:moveTo>
                <a:lnTo>
                  <a:pt x="2860460" y="44354"/>
                </a:lnTo>
                <a:lnTo>
                  <a:pt x="2853789" y="23485"/>
                </a:lnTo>
                <a:lnTo>
                  <a:pt x="2833377" y="11516"/>
                </a:lnTo>
                <a:lnTo>
                  <a:pt x="2786304" y="5739"/>
                </a:lnTo>
                <a:lnTo>
                  <a:pt x="2738804" y="1897"/>
                </a:lnTo>
                <a:lnTo>
                  <a:pt x="2690991" y="0"/>
                </a:lnTo>
                <a:lnTo>
                  <a:pt x="2642981" y="57"/>
                </a:lnTo>
                <a:lnTo>
                  <a:pt x="2594887" y="2080"/>
                </a:lnTo>
                <a:lnTo>
                  <a:pt x="2546824" y="6077"/>
                </a:lnTo>
                <a:lnTo>
                  <a:pt x="2498908" y="12058"/>
                </a:lnTo>
                <a:lnTo>
                  <a:pt x="2451252" y="20033"/>
                </a:lnTo>
                <a:lnTo>
                  <a:pt x="2403972" y="30012"/>
                </a:lnTo>
                <a:lnTo>
                  <a:pt x="2357183" y="42004"/>
                </a:lnTo>
                <a:lnTo>
                  <a:pt x="2310998" y="56019"/>
                </a:lnTo>
                <a:lnTo>
                  <a:pt x="2265533" y="72067"/>
                </a:lnTo>
                <a:lnTo>
                  <a:pt x="2220902" y="90158"/>
                </a:lnTo>
                <a:lnTo>
                  <a:pt x="2177221" y="110301"/>
                </a:lnTo>
                <a:lnTo>
                  <a:pt x="2134603" y="132506"/>
                </a:lnTo>
                <a:lnTo>
                  <a:pt x="2093164" y="156783"/>
                </a:lnTo>
                <a:lnTo>
                  <a:pt x="2053018" y="183141"/>
                </a:lnTo>
                <a:lnTo>
                  <a:pt x="2014280" y="211591"/>
                </a:lnTo>
                <a:lnTo>
                  <a:pt x="1977065" y="242141"/>
                </a:lnTo>
                <a:lnTo>
                  <a:pt x="1943403" y="274050"/>
                </a:lnTo>
                <a:lnTo>
                  <a:pt x="1913671" y="308868"/>
                </a:lnTo>
                <a:lnTo>
                  <a:pt x="1907536" y="318361"/>
                </a:lnTo>
                <a:lnTo>
                  <a:pt x="2182867" y="176790"/>
                </a:lnTo>
                <a:lnTo>
                  <a:pt x="2227732" y="155088"/>
                </a:lnTo>
                <a:lnTo>
                  <a:pt x="2272719" y="135414"/>
                </a:lnTo>
                <a:lnTo>
                  <a:pt x="2272904" y="135319"/>
                </a:lnTo>
                <a:lnTo>
                  <a:pt x="2322401" y="116160"/>
                </a:lnTo>
                <a:lnTo>
                  <a:pt x="2371988" y="99861"/>
                </a:lnTo>
                <a:lnTo>
                  <a:pt x="2421935" y="86268"/>
                </a:lnTo>
                <a:lnTo>
                  <a:pt x="2472227" y="75333"/>
                </a:lnTo>
                <a:lnTo>
                  <a:pt x="2522848" y="67011"/>
                </a:lnTo>
                <a:lnTo>
                  <a:pt x="2573783" y="61256"/>
                </a:lnTo>
                <a:lnTo>
                  <a:pt x="2625018" y="58021"/>
                </a:lnTo>
                <a:lnTo>
                  <a:pt x="2676538" y="57261"/>
                </a:lnTo>
                <a:lnTo>
                  <a:pt x="2728328" y="58929"/>
                </a:lnTo>
                <a:lnTo>
                  <a:pt x="2780373" y="62979"/>
                </a:lnTo>
                <a:lnTo>
                  <a:pt x="2832657" y="69366"/>
                </a:lnTo>
                <a:lnTo>
                  <a:pt x="2853410" y="63267"/>
                </a:lnTo>
                <a:close/>
              </a:path>
              <a:path w="2860675" h="1416050">
                <a:moveTo>
                  <a:pt x="2196925" y="690501"/>
                </a:moveTo>
                <a:lnTo>
                  <a:pt x="2232812" y="669509"/>
                </a:lnTo>
                <a:lnTo>
                  <a:pt x="2252315" y="640701"/>
                </a:lnTo>
                <a:lnTo>
                  <a:pt x="2256801" y="607741"/>
                </a:lnTo>
                <a:lnTo>
                  <a:pt x="2247776" y="574786"/>
                </a:lnTo>
                <a:lnTo>
                  <a:pt x="2193845" y="520553"/>
                </a:lnTo>
                <a:lnTo>
                  <a:pt x="2141812" y="499737"/>
                </a:lnTo>
                <a:lnTo>
                  <a:pt x="2088758" y="487863"/>
                </a:lnTo>
                <a:lnTo>
                  <a:pt x="2036190" y="483470"/>
                </a:lnTo>
                <a:lnTo>
                  <a:pt x="2034658" y="483371"/>
                </a:lnTo>
                <a:lnTo>
                  <a:pt x="1980569" y="484672"/>
                </a:lnTo>
                <a:lnTo>
                  <a:pt x="1925924" y="490218"/>
                </a:lnTo>
                <a:lnTo>
                  <a:pt x="1923658" y="457358"/>
                </a:lnTo>
                <a:lnTo>
                  <a:pt x="1930929" y="396161"/>
                </a:lnTo>
                <a:lnTo>
                  <a:pt x="1959964" y="338964"/>
                </a:lnTo>
                <a:lnTo>
                  <a:pt x="1989112" y="307263"/>
                </a:lnTo>
                <a:lnTo>
                  <a:pt x="2022056" y="278930"/>
                </a:lnTo>
                <a:lnTo>
                  <a:pt x="2055285" y="253960"/>
                </a:lnTo>
                <a:lnTo>
                  <a:pt x="2096204" y="226176"/>
                </a:lnTo>
                <a:lnTo>
                  <a:pt x="2138917" y="200443"/>
                </a:lnTo>
                <a:lnTo>
                  <a:pt x="2182867" y="176790"/>
                </a:lnTo>
                <a:lnTo>
                  <a:pt x="1907536" y="318361"/>
                </a:lnTo>
                <a:lnTo>
                  <a:pt x="1889321" y="346546"/>
                </a:lnTo>
                <a:lnTo>
                  <a:pt x="1871806" y="387035"/>
                </a:lnTo>
                <a:lnTo>
                  <a:pt x="1871483" y="387591"/>
                </a:lnTo>
                <a:lnTo>
                  <a:pt x="1871039" y="387820"/>
                </a:lnTo>
                <a:lnTo>
                  <a:pt x="1870753" y="388357"/>
                </a:lnTo>
                <a:lnTo>
                  <a:pt x="1863185" y="411451"/>
                </a:lnTo>
                <a:lnTo>
                  <a:pt x="1860024" y="437506"/>
                </a:lnTo>
                <a:lnTo>
                  <a:pt x="1860824" y="465640"/>
                </a:lnTo>
                <a:lnTo>
                  <a:pt x="1865143" y="494973"/>
                </a:lnTo>
                <a:lnTo>
                  <a:pt x="1570545" y="646451"/>
                </a:lnTo>
                <a:lnTo>
                  <a:pt x="1634605" y="620076"/>
                </a:lnTo>
                <a:lnTo>
                  <a:pt x="1679204" y="603789"/>
                </a:lnTo>
                <a:lnTo>
                  <a:pt x="1724099" y="588857"/>
                </a:lnTo>
                <a:lnTo>
                  <a:pt x="1764408" y="576760"/>
                </a:lnTo>
                <a:lnTo>
                  <a:pt x="1805243" y="566278"/>
                </a:lnTo>
                <a:lnTo>
                  <a:pt x="1852072" y="560912"/>
                </a:lnTo>
                <a:lnTo>
                  <a:pt x="1885608" y="560011"/>
                </a:lnTo>
                <a:lnTo>
                  <a:pt x="1899035" y="583728"/>
                </a:lnTo>
                <a:lnTo>
                  <a:pt x="1967702" y="548420"/>
                </a:lnTo>
                <a:lnTo>
                  <a:pt x="1995383" y="543309"/>
                </a:lnTo>
                <a:lnTo>
                  <a:pt x="2023439" y="539680"/>
                </a:lnTo>
                <a:lnTo>
                  <a:pt x="2051677" y="537940"/>
                </a:lnTo>
                <a:lnTo>
                  <a:pt x="2079900" y="538496"/>
                </a:lnTo>
                <a:lnTo>
                  <a:pt x="2139967" y="553289"/>
                </a:lnTo>
                <a:lnTo>
                  <a:pt x="2186617" y="592711"/>
                </a:lnTo>
                <a:lnTo>
                  <a:pt x="2192016" y="609953"/>
                </a:lnTo>
                <a:lnTo>
                  <a:pt x="2189842" y="615959"/>
                </a:lnTo>
                <a:lnTo>
                  <a:pt x="2186702" y="621149"/>
                </a:lnTo>
                <a:lnTo>
                  <a:pt x="2179189" y="630531"/>
                </a:lnTo>
                <a:lnTo>
                  <a:pt x="2169763" y="637450"/>
                </a:lnTo>
                <a:lnTo>
                  <a:pt x="2063556" y="692060"/>
                </a:lnTo>
                <a:lnTo>
                  <a:pt x="2100700" y="699172"/>
                </a:lnTo>
                <a:lnTo>
                  <a:pt x="2151169" y="699947"/>
                </a:lnTo>
                <a:lnTo>
                  <a:pt x="2196925" y="690501"/>
                </a:lnTo>
                <a:close/>
              </a:path>
              <a:path w="2860675" h="1416050">
                <a:moveTo>
                  <a:pt x="1570545" y="646451"/>
                </a:moveTo>
                <a:lnTo>
                  <a:pt x="1865143" y="494973"/>
                </a:lnTo>
                <a:lnTo>
                  <a:pt x="1813340" y="503139"/>
                </a:lnTo>
                <a:lnTo>
                  <a:pt x="1763070" y="513883"/>
                </a:lnTo>
                <a:lnTo>
                  <a:pt x="1714036" y="527148"/>
                </a:lnTo>
                <a:lnTo>
                  <a:pt x="1665940" y="542875"/>
                </a:lnTo>
                <a:lnTo>
                  <a:pt x="1618487" y="561006"/>
                </a:lnTo>
                <a:lnTo>
                  <a:pt x="1571378" y="581482"/>
                </a:lnTo>
                <a:lnTo>
                  <a:pt x="1524317" y="604247"/>
                </a:lnTo>
                <a:lnTo>
                  <a:pt x="1478359" y="627878"/>
                </a:lnTo>
                <a:lnTo>
                  <a:pt x="1432932" y="652224"/>
                </a:lnTo>
                <a:lnTo>
                  <a:pt x="1432429" y="652482"/>
                </a:lnTo>
                <a:lnTo>
                  <a:pt x="1387279" y="678210"/>
                </a:lnTo>
                <a:lnTo>
                  <a:pt x="1343480" y="705241"/>
                </a:lnTo>
                <a:lnTo>
                  <a:pt x="1300844" y="734207"/>
                </a:lnTo>
                <a:lnTo>
                  <a:pt x="1259504" y="765556"/>
                </a:lnTo>
                <a:lnTo>
                  <a:pt x="1219592" y="799736"/>
                </a:lnTo>
                <a:lnTo>
                  <a:pt x="1181880" y="836062"/>
                </a:lnTo>
                <a:lnTo>
                  <a:pt x="1168784" y="849671"/>
                </a:lnTo>
                <a:lnTo>
                  <a:pt x="1503922" y="677347"/>
                </a:lnTo>
                <a:lnTo>
                  <a:pt x="1546830" y="656828"/>
                </a:lnTo>
                <a:lnTo>
                  <a:pt x="1570545" y="646451"/>
                </a:lnTo>
                <a:close/>
              </a:path>
              <a:path w="2860675" h="1416050">
                <a:moveTo>
                  <a:pt x="790883" y="1215034"/>
                </a:moveTo>
                <a:lnTo>
                  <a:pt x="835191" y="1191805"/>
                </a:lnTo>
                <a:lnTo>
                  <a:pt x="878025" y="1168120"/>
                </a:lnTo>
                <a:lnTo>
                  <a:pt x="919184" y="1144409"/>
                </a:lnTo>
                <a:lnTo>
                  <a:pt x="962287" y="1117019"/>
                </a:lnTo>
                <a:lnTo>
                  <a:pt x="1003146" y="1087177"/>
                </a:lnTo>
                <a:lnTo>
                  <a:pt x="1042167" y="1055321"/>
                </a:lnTo>
                <a:lnTo>
                  <a:pt x="1079757" y="1021893"/>
                </a:lnTo>
                <a:lnTo>
                  <a:pt x="1116322" y="987331"/>
                </a:lnTo>
                <a:lnTo>
                  <a:pt x="1223933" y="881244"/>
                </a:lnTo>
                <a:lnTo>
                  <a:pt x="1260464" y="846547"/>
                </a:lnTo>
                <a:lnTo>
                  <a:pt x="1297553" y="813318"/>
                </a:lnTo>
                <a:lnTo>
                  <a:pt x="1336955" y="780790"/>
                </a:lnTo>
                <a:lnTo>
                  <a:pt x="1377729" y="750608"/>
                </a:lnTo>
                <a:lnTo>
                  <a:pt x="1420730" y="722812"/>
                </a:lnTo>
                <a:lnTo>
                  <a:pt x="1461844" y="699333"/>
                </a:lnTo>
                <a:lnTo>
                  <a:pt x="1503922" y="677347"/>
                </a:lnTo>
                <a:lnTo>
                  <a:pt x="1168784" y="849671"/>
                </a:lnTo>
                <a:lnTo>
                  <a:pt x="1145620" y="873741"/>
                </a:lnTo>
                <a:lnTo>
                  <a:pt x="1074074" y="949857"/>
                </a:lnTo>
                <a:lnTo>
                  <a:pt x="1037281" y="986459"/>
                </a:lnTo>
                <a:lnTo>
                  <a:pt x="998183" y="1021484"/>
                </a:lnTo>
                <a:lnTo>
                  <a:pt x="956492" y="1053553"/>
                </a:lnTo>
                <a:lnTo>
                  <a:pt x="916727" y="1079864"/>
                </a:lnTo>
                <a:lnTo>
                  <a:pt x="875480" y="1104488"/>
                </a:lnTo>
                <a:lnTo>
                  <a:pt x="833234" y="1127690"/>
                </a:lnTo>
                <a:lnTo>
                  <a:pt x="439769" y="1330005"/>
                </a:lnTo>
                <a:lnTo>
                  <a:pt x="456188" y="1328643"/>
                </a:lnTo>
                <a:lnTo>
                  <a:pt x="505233" y="1320681"/>
                </a:lnTo>
                <a:lnTo>
                  <a:pt x="554201" y="1309244"/>
                </a:lnTo>
                <a:lnTo>
                  <a:pt x="602891" y="1294763"/>
                </a:lnTo>
                <a:lnTo>
                  <a:pt x="651103" y="1277671"/>
                </a:lnTo>
                <a:lnTo>
                  <a:pt x="698639" y="1258398"/>
                </a:lnTo>
                <a:lnTo>
                  <a:pt x="745299" y="1237376"/>
                </a:lnTo>
                <a:lnTo>
                  <a:pt x="790883" y="1215034"/>
                </a:lnTo>
                <a:close/>
              </a:path>
              <a:path w="2860675" h="1416050">
                <a:moveTo>
                  <a:pt x="241643" y="1415778"/>
                </a:moveTo>
                <a:lnTo>
                  <a:pt x="249413" y="1398045"/>
                </a:lnTo>
                <a:lnTo>
                  <a:pt x="253105" y="1363484"/>
                </a:lnTo>
                <a:lnTo>
                  <a:pt x="256460" y="1330408"/>
                </a:lnTo>
                <a:lnTo>
                  <a:pt x="263218" y="1317130"/>
                </a:lnTo>
                <a:lnTo>
                  <a:pt x="182442" y="1358665"/>
                </a:lnTo>
                <a:lnTo>
                  <a:pt x="189992" y="1367135"/>
                </a:lnTo>
                <a:lnTo>
                  <a:pt x="215415" y="1399811"/>
                </a:lnTo>
                <a:lnTo>
                  <a:pt x="220659" y="1406355"/>
                </a:lnTo>
                <a:lnTo>
                  <a:pt x="220804" y="1406535"/>
                </a:lnTo>
                <a:lnTo>
                  <a:pt x="227014" y="1412289"/>
                </a:lnTo>
                <a:lnTo>
                  <a:pt x="234004" y="1415825"/>
                </a:lnTo>
                <a:lnTo>
                  <a:pt x="241643" y="1415778"/>
                </a:lnTo>
                <a:close/>
              </a:path>
              <a:path w="2860675" h="1416050">
                <a:moveTo>
                  <a:pt x="2063556" y="692060"/>
                </a:moveTo>
                <a:lnTo>
                  <a:pt x="2169763" y="637450"/>
                </a:lnTo>
                <a:lnTo>
                  <a:pt x="2158900" y="641960"/>
                </a:lnTo>
                <a:lnTo>
                  <a:pt x="2147075" y="644117"/>
                </a:lnTo>
                <a:lnTo>
                  <a:pt x="2142930" y="644437"/>
                </a:lnTo>
                <a:lnTo>
                  <a:pt x="2138738" y="644422"/>
                </a:lnTo>
                <a:lnTo>
                  <a:pt x="2134561" y="644134"/>
                </a:lnTo>
                <a:lnTo>
                  <a:pt x="2094382" y="637420"/>
                </a:lnTo>
                <a:lnTo>
                  <a:pt x="2042225" y="619790"/>
                </a:lnTo>
                <a:lnTo>
                  <a:pt x="1996914" y="588802"/>
                </a:lnTo>
                <a:lnTo>
                  <a:pt x="1971109" y="554444"/>
                </a:lnTo>
                <a:lnTo>
                  <a:pt x="1969462" y="551532"/>
                </a:lnTo>
                <a:lnTo>
                  <a:pt x="1969027" y="550762"/>
                </a:lnTo>
                <a:lnTo>
                  <a:pt x="1967702" y="548420"/>
                </a:lnTo>
                <a:lnTo>
                  <a:pt x="1899035" y="583728"/>
                </a:lnTo>
                <a:lnTo>
                  <a:pt x="1900361" y="586069"/>
                </a:lnTo>
                <a:lnTo>
                  <a:pt x="1900797" y="586839"/>
                </a:lnTo>
                <a:lnTo>
                  <a:pt x="1941420" y="631280"/>
                </a:lnTo>
                <a:lnTo>
                  <a:pt x="2001692" y="671753"/>
                </a:lnTo>
                <a:lnTo>
                  <a:pt x="2049535" y="689375"/>
                </a:lnTo>
                <a:lnTo>
                  <a:pt x="2063556" y="692060"/>
                </a:lnTo>
                <a:close/>
              </a:path>
            </a:pathLst>
          </a:custGeom>
          <a:solidFill>
            <a:srgbClr val="EC1B24"/>
          </a:solidFill>
        </p:spPr>
        <p:txBody>
          <a:bodyPr wrap="square" lIns="0" tIns="0" rIns="0" bIns="0" rtlCol="0"/>
          <a:lstStyle/>
          <a:p>
            <a:endParaRPr sz="933"/>
          </a:p>
        </p:txBody>
      </p:sp>
      <p:pic>
        <p:nvPicPr>
          <p:cNvPr id="6" name="object 6"/>
          <p:cNvPicPr/>
          <p:nvPr/>
        </p:nvPicPr>
        <p:blipFill>
          <a:blip r:embed="rId3" cstate="print"/>
          <a:stretch>
            <a:fillRect/>
          </a:stretch>
        </p:blipFill>
        <p:spPr>
          <a:xfrm>
            <a:off x="4764204" y="4746084"/>
            <a:ext cx="1079499" cy="1549399"/>
          </a:xfrm>
          <a:prstGeom prst="rect">
            <a:avLst/>
          </a:prstGeom>
        </p:spPr>
      </p:pic>
      <p:pic>
        <p:nvPicPr>
          <p:cNvPr id="9" name="object 9"/>
          <p:cNvPicPr/>
          <p:nvPr/>
        </p:nvPicPr>
        <p:blipFill>
          <a:blip r:embed="rId4" cstate="print"/>
          <a:stretch>
            <a:fillRect/>
          </a:stretch>
        </p:blipFill>
        <p:spPr>
          <a:xfrm>
            <a:off x="10773075" y="193613"/>
            <a:ext cx="1149349" cy="577849"/>
          </a:xfrm>
          <a:prstGeom prst="rect">
            <a:avLst/>
          </a:prstGeom>
        </p:spPr>
      </p:pic>
      <p:grpSp>
        <p:nvGrpSpPr>
          <p:cNvPr id="10" name="object 10"/>
          <p:cNvGrpSpPr/>
          <p:nvPr/>
        </p:nvGrpSpPr>
        <p:grpSpPr>
          <a:xfrm>
            <a:off x="8041681" y="3199668"/>
            <a:ext cx="554143" cy="554143"/>
            <a:chOff x="12062521" y="4799501"/>
            <a:chExt cx="831215" cy="831215"/>
          </a:xfrm>
        </p:grpSpPr>
        <p:sp>
          <p:nvSpPr>
            <p:cNvPr id="11" name="object 11"/>
            <p:cNvSpPr/>
            <p:nvPr/>
          </p:nvSpPr>
          <p:spPr>
            <a:xfrm>
              <a:off x="12062521" y="4799501"/>
              <a:ext cx="831215" cy="831215"/>
            </a:xfrm>
            <a:custGeom>
              <a:avLst/>
              <a:gdLst/>
              <a:ahLst/>
              <a:cxnLst/>
              <a:rect l="l" t="t" r="r" b="b"/>
              <a:pathLst>
                <a:path w="831215" h="831214">
                  <a:moveTo>
                    <a:pt x="415453" y="830907"/>
                  </a:moveTo>
                  <a:lnTo>
                    <a:pt x="367009" y="828111"/>
                  </a:lnTo>
                  <a:lnTo>
                    <a:pt x="320205" y="819933"/>
                  </a:lnTo>
                  <a:lnTo>
                    <a:pt x="275352" y="806683"/>
                  </a:lnTo>
                  <a:lnTo>
                    <a:pt x="232763" y="788673"/>
                  </a:lnTo>
                  <a:lnTo>
                    <a:pt x="192750" y="766217"/>
                  </a:lnTo>
                  <a:lnTo>
                    <a:pt x="155623" y="739625"/>
                  </a:lnTo>
                  <a:lnTo>
                    <a:pt x="121697" y="709210"/>
                  </a:lnTo>
                  <a:lnTo>
                    <a:pt x="91282" y="675283"/>
                  </a:lnTo>
                  <a:lnTo>
                    <a:pt x="64690" y="638157"/>
                  </a:lnTo>
                  <a:lnTo>
                    <a:pt x="42233" y="598143"/>
                  </a:lnTo>
                  <a:lnTo>
                    <a:pt x="24224" y="555554"/>
                  </a:lnTo>
                  <a:lnTo>
                    <a:pt x="10974" y="510701"/>
                  </a:lnTo>
                  <a:lnTo>
                    <a:pt x="2795" y="463897"/>
                  </a:lnTo>
                  <a:lnTo>
                    <a:pt x="0" y="415453"/>
                  </a:lnTo>
                  <a:lnTo>
                    <a:pt x="2795" y="367009"/>
                  </a:lnTo>
                  <a:lnTo>
                    <a:pt x="10974" y="320205"/>
                  </a:lnTo>
                  <a:lnTo>
                    <a:pt x="24224" y="275352"/>
                  </a:lnTo>
                  <a:lnTo>
                    <a:pt x="42233" y="232763"/>
                  </a:lnTo>
                  <a:lnTo>
                    <a:pt x="64690" y="192750"/>
                  </a:lnTo>
                  <a:lnTo>
                    <a:pt x="91282" y="155623"/>
                  </a:lnTo>
                  <a:lnTo>
                    <a:pt x="121697" y="121697"/>
                  </a:lnTo>
                  <a:lnTo>
                    <a:pt x="155623" y="91282"/>
                  </a:lnTo>
                  <a:lnTo>
                    <a:pt x="192750" y="64690"/>
                  </a:lnTo>
                  <a:lnTo>
                    <a:pt x="232763" y="42233"/>
                  </a:lnTo>
                  <a:lnTo>
                    <a:pt x="275352" y="24224"/>
                  </a:lnTo>
                  <a:lnTo>
                    <a:pt x="320205" y="10974"/>
                  </a:lnTo>
                  <a:lnTo>
                    <a:pt x="367009" y="2795"/>
                  </a:lnTo>
                  <a:lnTo>
                    <a:pt x="415453" y="0"/>
                  </a:lnTo>
                  <a:lnTo>
                    <a:pt x="463897" y="2795"/>
                  </a:lnTo>
                  <a:lnTo>
                    <a:pt x="510701" y="10974"/>
                  </a:lnTo>
                  <a:lnTo>
                    <a:pt x="555554" y="24224"/>
                  </a:lnTo>
                  <a:lnTo>
                    <a:pt x="598143" y="42233"/>
                  </a:lnTo>
                  <a:lnTo>
                    <a:pt x="638157" y="64690"/>
                  </a:lnTo>
                  <a:lnTo>
                    <a:pt x="675283" y="91282"/>
                  </a:lnTo>
                  <a:lnTo>
                    <a:pt x="709210" y="121697"/>
                  </a:lnTo>
                  <a:lnTo>
                    <a:pt x="739625" y="155623"/>
                  </a:lnTo>
                  <a:lnTo>
                    <a:pt x="766217" y="192750"/>
                  </a:lnTo>
                  <a:lnTo>
                    <a:pt x="788673" y="232763"/>
                  </a:lnTo>
                  <a:lnTo>
                    <a:pt x="806683" y="275352"/>
                  </a:lnTo>
                  <a:lnTo>
                    <a:pt x="819933" y="320205"/>
                  </a:lnTo>
                  <a:lnTo>
                    <a:pt x="828111" y="367009"/>
                  </a:lnTo>
                  <a:lnTo>
                    <a:pt x="830907" y="415453"/>
                  </a:lnTo>
                  <a:lnTo>
                    <a:pt x="828111" y="463897"/>
                  </a:lnTo>
                  <a:lnTo>
                    <a:pt x="819933" y="510701"/>
                  </a:lnTo>
                  <a:lnTo>
                    <a:pt x="806683" y="555554"/>
                  </a:lnTo>
                  <a:lnTo>
                    <a:pt x="788673" y="598143"/>
                  </a:lnTo>
                  <a:lnTo>
                    <a:pt x="766217" y="638157"/>
                  </a:lnTo>
                  <a:lnTo>
                    <a:pt x="739625" y="675283"/>
                  </a:lnTo>
                  <a:lnTo>
                    <a:pt x="709210" y="709210"/>
                  </a:lnTo>
                  <a:lnTo>
                    <a:pt x="675283" y="739625"/>
                  </a:lnTo>
                  <a:lnTo>
                    <a:pt x="638157" y="766217"/>
                  </a:lnTo>
                  <a:lnTo>
                    <a:pt x="598143" y="788673"/>
                  </a:lnTo>
                  <a:lnTo>
                    <a:pt x="555554" y="806683"/>
                  </a:lnTo>
                  <a:lnTo>
                    <a:pt x="510701" y="819933"/>
                  </a:lnTo>
                  <a:lnTo>
                    <a:pt x="463897" y="828111"/>
                  </a:lnTo>
                  <a:lnTo>
                    <a:pt x="415453" y="830907"/>
                  </a:lnTo>
                  <a:close/>
                </a:path>
              </a:pathLst>
            </a:custGeom>
            <a:solidFill>
              <a:srgbClr val="6079F4"/>
            </a:solidFill>
          </p:spPr>
          <p:txBody>
            <a:bodyPr wrap="square" lIns="0" tIns="0" rIns="0" bIns="0" rtlCol="0"/>
            <a:lstStyle/>
            <a:p>
              <a:endParaRPr sz="933"/>
            </a:p>
          </p:txBody>
        </p:sp>
        <p:sp>
          <p:nvSpPr>
            <p:cNvPr id="12" name="object 12"/>
            <p:cNvSpPr/>
            <p:nvPr/>
          </p:nvSpPr>
          <p:spPr>
            <a:xfrm>
              <a:off x="12350207" y="5032597"/>
              <a:ext cx="255270" cy="368300"/>
            </a:xfrm>
            <a:custGeom>
              <a:avLst/>
              <a:gdLst/>
              <a:ahLst/>
              <a:cxnLst/>
              <a:rect l="l" t="t" r="r" b="b"/>
              <a:pathLst>
                <a:path w="255270" h="368300">
                  <a:moveTo>
                    <a:pt x="128102" y="368064"/>
                  </a:moveTo>
                  <a:lnTo>
                    <a:pt x="73635" y="360081"/>
                  </a:lnTo>
                  <a:lnTo>
                    <a:pt x="32989" y="336854"/>
                  </a:lnTo>
                  <a:lnTo>
                    <a:pt x="8265" y="301836"/>
                  </a:lnTo>
                  <a:lnTo>
                    <a:pt x="0" y="258884"/>
                  </a:lnTo>
                  <a:lnTo>
                    <a:pt x="3863" y="228687"/>
                  </a:lnTo>
                  <a:lnTo>
                    <a:pt x="3893" y="228457"/>
                  </a:lnTo>
                  <a:lnTo>
                    <a:pt x="15573" y="203226"/>
                  </a:lnTo>
                  <a:lnTo>
                    <a:pt x="35049" y="183171"/>
                  </a:lnTo>
                  <a:lnTo>
                    <a:pt x="62292" y="168291"/>
                  </a:lnTo>
                  <a:lnTo>
                    <a:pt x="40314" y="154790"/>
                  </a:lnTo>
                  <a:lnTo>
                    <a:pt x="24615" y="137898"/>
                  </a:lnTo>
                  <a:lnTo>
                    <a:pt x="15196" y="117615"/>
                  </a:lnTo>
                  <a:lnTo>
                    <a:pt x="12101" y="94276"/>
                  </a:lnTo>
                  <a:lnTo>
                    <a:pt x="12056" y="93941"/>
                  </a:lnTo>
                  <a:lnTo>
                    <a:pt x="12901" y="81822"/>
                  </a:lnTo>
                  <a:lnTo>
                    <a:pt x="32894" y="37457"/>
                  </a:lnTo>
                  <a:lnTo>
                    <a:pt x="64637" y="13061"/>
                  </a:lnTo>
                  <a:lnTo>
                    <a:pt x="108319" y="816"/>
                  </a:lnTo>
                  <a:lnTo>
                    <a:pt x="125088" y="0"/>
                  </a:lnTo>
                  <a:lnTo>
                    <a:pt x="139217" y="470"/>
                  </a:lnTo>
                  <a:lnTo>
                    <a:pt x="186912" y="11677"/>
                  </a:lnTo>
                  <a:lnTo>
                    <a:pt x="220008" y="35343"/>
                  </a:lnTo>
                  <a:lnTo>
                    <a:pt x="228548" y="46719"/>
                  </a:lnTo>
                  <a:lnTo>
                    <a:pt x="126595" y="46719"/>
                  </a:lnTo>
                  <a:lnTo>
                    <a:pt x="115606" y="47627"/>
                  </a:lnTo>
                  <a:lnTo>
                    <a:pt x="83266" y="68807"/>
                  </a:lnTo>
                  <a:lnTo>
                    <a:pt x="75354" y="97960"/>
                  </a:lnTo>
                  <a:lnTo>
                    <a:pt x="76238" y="107945"/>
                  </a:lnTo>
                  <a:lnTo>
                    <a:pt x="106354" y="143026"/>
                  </a:lnTo>
                  <a:lnTo>
                    <a:pt x="127097" y="146522"/>
                  </a:lnTo>
                  <a:lnTo>
                    <a:pt x="222361" y="146522"/>
                  </a:lnTo>
                  <a:lnTo>
                    <a:pt x="214236" y="154392"/>
                  </a:lnTo>
                  <a:lnTo>
                    <a:pt x="204265" y="161682"/>
                  </a:lnTo>
                  <a:lnTo>
                    <a:pt x="192739" y="168123"/>
                  </a:lnTo>
                  <a:lnTo>
                    <a:pt x="202724" y="172553"/>
                  </a:lnTo>
                  <a:lnTo>
                    <a:pt x="211829" y="177564"/>
                  </a:lnTo>
                  <a:lnTo>
                    <a:pt x="220055" y="183171"/>
                  </a:lnTo>
                  <a:lnTo>
                    <a:pt x="227402" y="189390"/>
                  </a:lnTo>
                  <a:lnTo>
                    <a:pt x="231024" y="193242"/>
                  </a:lnTo>
                  <a:lnTo>
                    <a:pt x="125925" y="193242"/>
                  </a:lnTo>
                  <a:lnTo>
                    <a:pt x="113968" y="194304"/>
                  </a:lnTo>
                  <a:lnTo>
                    <a:pt x="76686" y="219121"/>
                  </a:lnTo>
                  <a:lnTo>
                    <a:pt x="67199" y="255869"/>
                  </a:lnTo>
                  <a:lnTo>
                    <a:pt x="67276" y="258884"/>
                  </a:lnTo>
                  <a:lnTo>
                    <a:pt x="67619" y="265210"/>
                  </a:lnTo>
                  <a:lnTo>
                    <a:pt x="67651" y="265802"/>
                  </a:lnTo>
                  <a:lnTo>
                    <a:pt x="68982" y="273481"/>
                  </a:lnTo>
                  <a:lnTo>
                    <a:pt x="69064" y="273954"/>
                  </a:lnTo>
                  <a:lnTo>
                    <a:pt x="69158" y="274499"/>
                  </a:lnTo>
                  <a:lnTo>
                    <a:pt x="71594" y="282385"/>
                  </a:lnTo>
                  <a:lnTo>
                    <a:pt x="71670" y="282631"/>
                  </a:lnTo>
                  <a:lnTo>
                    <a:pt x="75109" y="290030"/>
                  </a:lnTo>
                  <a:lnTo>
                    <a:pt x="104051" y="316320"/>
                  </a:lnTo>
                  <a:lnTo>
                    <a:pt x="127599" y="320842"/>
                  </a:lnTo>
                  <a:lnTo>
                    <a:pt x="235672" y="320842"/>
                  </a:lnTo>
                  <a:lnTo>
                    <a:pt x="231814" y="326349"/>
                  </a:lnTo>
                  <a:lnTo>
                    <a:pt x="196256" y="353830"/>
                  </a:lnTo>
                  <a:lnTo>
                    <a:pt x="147063" y="367182"/>
                  </a:lnTo>
                  <a:lnTo>
                    <a:pt x="128102" y="368064"/>
                  </a:lnTo>
                  <a:close/>
                </a:path>
                <a:path w="255270" h="368300">
                  <a:moveTo>
                    <a:pt x="222361" y="146522"/>
                  </a:moveTo>
                  <a:lnTo>
                    <a:pt x="134800" y="146522"/>
                  </a:lnTo>
                  <a:lnTo>
                    <a:pt x="141666" y="145350"/>
                  </a:lnTo>
                  <a:lnTo>
                    <a:pt x="154392" y="140326"/>
                  </a:lnTo>
                  <a:lnTo>
                    <a:pt x="178338" y="104658"/>
                  </a:lnTo>
                  <a:lnTo>
                    <a:pt x="178338" y="97458"/>
                  </a:lnTo>
                  <a:lnTo>
                    <a:pt x="164000" y="61330"/>
                  </a:lnTo>
                  <a:lnTo>
                    <a:pt x="147205" y="50340"/>
                  </a:lnTo>
                  <a:lnTo>
                    <a:pt x="147076" y="50340"/>
                  </a:lnTo>
                  <a:lnTo>
                    <a:pt x="140954" y="48373"/>
                  </a:lnTo>
                  <a:lnTo>
                    <a:pt x="134010" y="47130"/>
                  </a:lnTo>
                  <a:lnTo>
                    <a:pt x="126595" y="46719"/>
                  </a:lnTo>
                  <a:lnTo>
                    <a:pt x="228548" y="46719"/>
                  </a:lnTo>
                  <a:lnTo>
                    <a:pt x="241531" y="84982"/>
                  </a:lnTo>
                  <a:lnTo>
                    <a:pt x="241955" y="93941"/>
                  </a:lnTo>
                  <a:lnTo>
                    <a:pt x="241971" y="94276"/>
                  </a:lnTo>
                  <a:lnTo>
                    <a:pt x="241273" y="104658"/>
                  </a:lnTo>
                  <a:lnTo>
                    <a:pt x="241188" y="105919"/>
                  </a:lnTo>
                  <a:lnTo>
                    <a:pt x="238852" y="116966"/>
                  </a:lnTo>
                  <a:lnTo>
                    <a:pt x="234977" y="127385"/>
                  </a:lnTo>
                  <a:lnTo>
                    <a:pt x="229672" y="136977"/>
                  </a:lnTo>
                  <a:lnTo>
                    <a:pt x="229579" y="137144"/>
                  </a:lnTo>
                  <a:lnTo>
                    <a:pt x="222669" y="146224"/>
                  </a:lnTo>
                  <a:lnTo>
                    <a:pt x="222361" y="146522"/>
                  </a:lnTo>
                  <a:close/>
                </a:path>
                <a:path w="255270" h="368300">
                  <a:moveTo>
                    <a:pt x="235672" y="320842"/>
                  </a:moveTo>
                  <a:lnTo>
                    <a:pt x="127599" y="320842"/>
                  </a:lnTo>
                  <a:lnTo>
                    <a:pt x="136019" y="320339"/>
                  </a:lnTo>
                  <a:lnTo>
                    <a:pt x="143968" y="318832"/>
                  </a:lnTo>
                  <a:lnTo>
                    <a:pt x="175910" y="297003"/>
                  </a:lnTo>
                  <a:lnTo>
                    <a:pt x="180078" y="290197"/>
                  </a:lnTo>
                  <a:lnTo>
                    <a:pt x="180180" y="290030"/>
                  </a:lnTo>
                  <a:lnTo>
                    <a:pt x="187177" y="265802"/>
                  </a:lnTo>
                  <a:lnTo>
                    <a:pt x="187268" y="265210"/>
                  </a:lnTo>
                  <a:lnTo>
                    <a:pt x="187571" y="258884"/>
                  </a:lnTo>
                  <a:lnTo>
                    <a:pt x="187595" y="258381"/>
                  </a:lnTo>
                  <a:lnTo>
                    <a:pt x="187716" y="255869"/>
                  </a:lnTo>
                  <a:lnTo>
                    <a:pt x="187287" y="247960"/>
                  </a:lnTo>
                  <a:lnTo>
                    <a:pt x="187216" y="246636"/>
                  </a:lnTo>
                  <a:lnTo>
                    <a:pt x="185727" y="238015"/>
                  </a:lnTo>
                  <a:lnTo>
                    <a:pt x="164492" y="204979"/>
                  </a:lnTo>
                  <a:lnTo>
                    <a:pt x="125925" y="193242"/>
                  </a:lnTo>
                  <a:lnTo>
                    <a:pt x="231024" y="193242"/>
                  </a:lnTo>
                  <a:lnTo>
                    <a:pt x="251161" y="228457"/>
                  </a:lnTo>
                  <a:lnTo>
                    <a:pt x="255002" y="258884"/>
                  </a:lnTo>
                  <a:lnTo>
                    <a:pt x="254116" y="273481"/>
                  </a:lnTo>
                  <a:lnTo>
                    <a:pt x="251348" y="287874"/>
                  </a:lnTo>
                  <a:lnTo>
                    <a:pt x="246696" y="301545"/>
                  </a:lnTo>
                  <a:lnTo>
                    <a:pt x="240129" y="314478"/>
                  </a:lnTo>
                  <a:lnTo>
                    <a:pt x="235672" y="320842"/>
                  </a:lnTo>
                  <a:close/>
                </a:path>
              </a:pathLst>
            </a:custGeom>
            <a:solidFill>
              <a:srgbClr val="FFFFFF"/>
            </a:solidFill>
          </p:spPr>
          <p:txBody>
            <a:bodyPr wrap="square" lIns="0" tIns="0" rIns="0" bIns="0" rtlCol="0"/>
            <a:lstStyle/>
            <a:p>
              <a:endParaRPr sz="933"/>
            </a:p>
          </p:txBody>
        </p:sp>
      </p:grpSp>
      <p:sp>
        <p:nvSpPr>
          <p:cNvPr id="13" name="object 13"/>
          <p:cNvSpPr txBox="1"/>
          <p:nvPr/>
        </p:nvSpPr>
        <p:spPr>
          <a:xfrm>
            <a:off x="8449224" y="3858675"/>
            <a:ext cx="2010410" cy="565241"/>
          </a:xfrm>
          <a:prstGeom prst="rect">
            <a:avLst/>
          </a:prstGeom>
        </p:spPr>
        <p:txBody>
          <a:bodyPr vert="horz" wrap="square" lIns="0" tIns="8467" rIns="0" bIns="0" rtlCol="0">
            <a:spAutoFit/>
          </a:bodyPr>
          <a:lstStyle/>
          <a:p>
            <a:pPr marL="8467" marR="3387">
              <a:lnSpc>
                <a:spcPct val="113300"/>
              </a:lnSpc>
              <a:spcBef>
                <a:spcPts val="67"/>
              </a:spcBef>
            </a:pPr>
            <a:r>
              <a:rPr sz="1067" dirty="0">
                <a:latin typeface="Lucida Sans Unicode"/>
                <a:cs typeface="Lucida Sans Unicode"/>
              </a:rPr>
              <a:t>Users</a:t>
            </a:r>
            <a:r>
              <a:rPr sz="1067" spc="80" dirty="0">
                <a:latin typeface="Lucida Sans Unicode"/>
                <a:cs typeface="Lucida Sans Unicode"/>
              </a:rPr>
              <a:t> </a:t>
            </a:r>
            <a:r>
              <a:rPr sz="1067" dirty="0">
                <a:latin typeface="Lucida Sans Unicode"/>
                <a:cs typeface="Lucida Sans Unicode"/>
              </a:rPr>
              <a:t>can</a:t>
            </a:r>
            <a:r>
              <a:rPr sz="1067" spc="80" dirty="0">
                <a:latin typeface="Lucida Sans Unicode"/>
                <a:cs typeface="Lucida Sans Unicode"/>
              </a:rPr>
              <a:t> </a:t>
            </a:r>
            <a:r>
              <a:rPr sz="1067" dirty="0">
                <a:latin typeface="Lucida Sans Unicode"/>
                <a:cs typeface="Lucida Sans Unicode"/>
              </a:rPr>
              <a:t>choose</a:t>
            </a:r>
            <a:r>
              <a:rPr sz="1067" spc="80" dirty="0">
                <a:latin typeface="Lucida Sans Unicode"/>
                <a:cs typeface="Lucida Sans Unicode"/>
              </a:rPr>
              <a:t> </a:t>
            </a:r>
            <a:r>
              <a:rPr sz="1067" dirty="0">
                <a:latin typeface="Lucida Sans Unicode"/>
                <a:cs typeface="Lucida Sans Unicode"/>
              </a:rPr>
              <a:t>the</a:t>
            </a:r>
            <a:r>
              <a:rPr sz="1067" spc="83" dirty="0">
                <a:latin typeface="Lucida Sans Unicode"/>
                <a:cs typeface="Lucida Sans Unicode"/>
              </a:rPr>
              <a:t> </a:t>
            </a:r>
            <a:r>
              <a:rPr sz="1067" spc="-7" dirty="0">
                <a:latin typeface="Lucida Sans Unicode"/>
                <a:cs typeface="Lucida Sans Unicode"/>
              </a:rPr>
              <a:t>content </a:t>
            </a:r>
            <a:r>
              <a:rPr sz="1067" spc="33" dirty="0">
                <a:latin typeface="Lucida Sans Unicode"/>
                <a:cs typeface="Lucida Sans Unicode"/>
              </a:rPr>
              <a:t>type</a:t>
            </a:r>
            <a:r>
              <a:rPr sz="1067" spc="93" dirty="0">
                <a:latin typeface="Lucida Sans Unicode"/>
                <a:cs typeface="Lucida Sans Unicode"/>
              </a:rPr>
              <a:t> </a:t>
            </a:r>
            <a:r>
              <a:rPr sz="1067" dirty="0">
                <a:latin typeface="Lucida Sans Unicode"/>
                <a:cs typeface="Lucida Sans Unicode"/>
              </a:rPr>
              <a:t>that</a:t>
            </a:r>
            <a:r>
              <a:rPr sz="1067" spc="93" dirty="0">
                <a:latin typeface="Lucida Sans Unicode"/>
                <a:cs typeface="Lucida Sans Unicode"/>
              </a:rPr>
              <a:t> </a:t>
            </a:r>
            <a:r>
              <a:rPr sz="1067" dirty="0">
                <a:latin typeface="Lucida Sans Unicode"/>
                <a:cs typeface="Lucida Sans Unicode"/>
              </a:rPr>
              <a:t>they</a:t>
            </a:r>
            <a:r>
              <a:rPr sz="1067" spc="93" dirty="0">
                <a:latin typeface="Lucida Sans Unicode"/>
                <a:cs typeface="Lucida Sans Unicode"/>
              </a:rPr>
              <a:t> </a:t>
            </a:r>
            <a:r>
              <a:rPr sz="1067" dirty="0">
                <a:latin typeface="Lucida Sans Unicode"/>
                <a:cs typeface="Lucida Sans Unicode"/>
              </a:rPr>
              <a:t>prefer</a:t>
            </a:r>
            <a:r>
              <a:rPr sz="1067" spc="93" dirty="0">
                <a:latin typeface="Lucida Sans Unicode"/>
                <a:cs typeface="Lucida Sans Unicode"/>
              </a:rPr>
              <a:t> </a:t>
            </a:r>
            <a:r>
              <a:rPr sz="1067" spc="-7" dirty="0">
                <a:latin typeface="Lucida Sans Unicode"/>
                <a:cs typeface="Lucida Sans Unicode"/>
              </a:rPr>
              <a:t>either </a:t>
            </a:r>
            <a:r>
              <a:rPr sz="1067" dirty="0">
                <a:latin typeface="Lucida Sans Unicode"/>
                <a:cs typeface="Lucida Sans Unicode"/>
              </a:rPr>
              <a:t>article,</a:t>
            </a:r>
            <a:r>
              <a:rPr sz="1067" spc="43" dirty="0">
                <a:latin typeface="Lucida Sans Unicode"/>
                <a:cs typeface="Lucida Sans Unicode"/>
              </a:rPr>
              <a:t> </a:t>
            </a:r>
            <a:r>
              <a:rPr sz="1067" dirty="0">
                <a:latin typeface="Lucida Sans Unicode"/>
                <a:cs typeface="Lucida Sans Unicode"/>
              </a:rPr>
              <a:t>book</a:t>
            </a:r>
            <a:r>
              <a:rPr sz="1067" spc="47" dirty="0">
                <a:latin typeface="Lucida Sans Unicode"/>
                <a:cs typeface="Lucida Sans Unicode"/>
              </a:rPr>
              <a:t> </a:t>
            </a:r>
            <a:r>
              <a:rPr sz="1067" dirty="0">
                <a:latin typeface="Lucida Sans Unicode"/>
                <a:cs typeface="Lucida Sans Unicode"/>
              </a:rPr>
              <a:t>part</a:t>
            </a:r>
            <a:r>
              <a:rPr sz="1067" spc="47" dirty="0">
                <a:latin typeface="Lucida Sans Unicode"/>
                <a:cs typeface="Lucida Sans Unicode"/>
              </a:rPr>
              <a:t> </a:t>
            </a:r>
            <a:r>
              <a:rPr sz="1067" spc="-13" dirty="0">
                <a:latin typeface="Lucida Sans Unicode"/>
                <a:cs typeface="Lucida Sans Unicode"/>
              </a:rPr>
              <a:t>etc.</a:t>
            </a:r>
            <a:endParaRPr sz="1067">
              <a:latin typeface="Lucida Sans Unicode"/>
              <a:cs typeface="Lucida Sans Unicode"/>
            </a:endParaRPr>
          </a:p>
        </p:txBody>
      </p:sp>
      <p:sp>
        <p:nvSpPr>
          <p:cNvPr id="14" name="object 14"/>
          <p:cNvSpPr txBox="1">
            <a:spLocks noGrp="1"/>
          </p:cNvSpPr>
          <p:nvPr>
            <p:ph type="title"/>
          </p:nvPr>
        </p:nvSpPr>
        <p:spPr>
          <a:xfrm>
            <a:off x="558800" y="294716"/>
            <a:ext cx="7010400" cy="781111"/>
          </a:xfrm>
          <a:prstGeom prst="rect">
            <a:avLst/>
          </a:prstGeom>
        </p:spPr>
        <p:txBody>
          <a:bodyPr spcFirstLastPara="1" vert="horz" wrap="square" lIns="0" tIns="59690" rIns="0" bIns="0" rtlCol="0" anchor="ctr" anchorCtr="0">
            <a:spAutoFit/>
          </a:bodyPr>
          <a:lstStyle/>
          <a:p>
            <a:pPr marL="324289">
              <a:lnSpc>
                <a:spcPct val="100000"/>
              </a:lnSpc>
              <a:spcBef>
                <a:spcPts val="470"/>
              </a:spcBef>
            </a:pPr>
            <a:r>
              <a:rPr sz="1967" spc="83" dirty="0"/>
              <a:t>Basic</a:t>
            </a:r>
            <a:r>
              <a:rPr sz="1967" spc="87" dirty="0"/>
              <a:t> </a:t>
            </a:r>
            <a:r>
              <a:rPr sz="1967" spc="-7" dirty="0"/>
              <a:t>search:</a:t>
            </a:r>
            <a:endParaRPr sz="1967"/>
          </a:p>
          <a:p>
            <a:pPr marL="324289">
              <a:lnSpc>
                <a:spcPct val="100000"/>
              </a:lnSpc>
              <a:spcBef>
                <a:spcPts val="403"/>
              </a:spcBef>
            </a:pPr>
            <a:r>
              <a:rPr sz="1967" dirty="0">
                <a:latin typeface="Lucida Sans Unicode"/>
                <a:cs typeface="Lucida Sans Unicode"/>
              </a:rPr>
              <a:t>Keyword:</a:t>
            </a:r>
            <a:r>
              <a:rPr sz="1967" spc="337" dirty="0">
                <a:latin typeface="Lucida Sans Unicode"/>
                <a:cs typeface="Lucida Sans Unicode"/>
              </a:rPr>
              <a:t> </a:t>
            </a:r>
            <a:r>
              <a:rPr sz="1967" spc="-7" dirty="0">
                <a:latin typeface="Lucida Sans Unicode"/>
                <a:cs typeface="Lucida Sans Unicode"/>
              </a:rPr>
              <a:t>Auditing</a:t>
            </a:r>
            <a:endParaRPr sz="1967">
              <a:latin typeface="Lucida Sans Unicode"/>
              <a:cs typeface="Lucida Sans Unicod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1081" y="1195579"/>
            <a:ext cx="7816849" cy="4825999"/>
          </a:xfrm>
          <a:prstGeom prst="rect">
            <a:avLst/>
          </a:prstGeom>
        </p:spPr>
      </p:pic>
      <p:sp>
        <p:nvSpPr>
          <p:cNvPr id="3" name="object 3"/>
          <p:cNvSpPr/>
          <p:nvPr/>
        </p:nvSpPr>
        <p:spPr>
          <a:xfrm>
            <a:off x="8594836" y="3440294"/>
            <a:ext cx="2829983" cy="1479127"/>
          </a:xfrm>
          <a:custGeom>
            <a:avLst/>
            <a:gdLst/>
            <a:ahLst/>
            <a:cxnLst/>
            <a:rect l="l" t="t" r="r" b="b"/>
            <a:pathLst>
              <a:path w="4244975" h="2218690">
                <a:moveTo>
                  <a:pt x="3263925" y="2126234"/>
                </a:moveTo>
                <a:lnTo>
                  <a:pt x="672896" y="2121585"/>
                </a:lnTo>
                <a:lnTo>
                  <a:pt x="94183" y="2121585"/>
                </a:lnTo>
                <a:lnTo>
                  <a:pt x="90512" y="92252"/>
                </a:lnTo>
                <a:lnTo>
                  <a:pt x="259803" y="92252"/>
                </a:lnTo>
                <a:lnTo>
                  <a:pt x="259803" y="87083"/>
                </a:lnTo>
                <a:lnTo>
                  <a:pt x="259803" y="82511"/>
                </a:lnTo>
                <a:lnTo>
                  <a:pt x="67906" y="68580"/>
                </a:lnTo>
                <a:lnTo>
                  <a:pt x="67818" y="69850"/>
                </a:lnTo>
                <a:lnTo>
                  <a:pt x="66725" y="87579"/>
                </a:lnTo>
                <a:lnTo>
                  <a:pt x="63474" y="138658"/>
                </a:lnTo>
                <a:lnTo>
                  <a:pt x="60286" y="189738"/>
                </a:lnTo>
                <a:lnTo>
                  <a:pt x="57213" y="240830"/>
                </a:lnTo>
                <a:lnTo>
                  <a:pt x="54279" y="291909"/>
                </a:lnTo>
                <a:lnTo>
                  <a:pt x="51536" y="342988"/>
                </a:lnTo>
                <a:lnTo>
                  <a:pt x="38582" y="598500"/>
                </a:lnTo>
                <a:lnTo>
                  <a:pt x="28841" y="853922"/>
                </a:lnTo>
                <a:lnTo>
                  <a:pt x="23774" y="981722"/>
                </a:lnTo>
                <a:lnTo>
                  <a:pt x="19977" y="1109433"/>
                </a:lnTo>
                <a:lnTo>
                  <a:pt x="18567" y="1160449"/>
                </a:lnTo>
                <a:lnTo>
                  <a:pt x="14122" y="1313649"/>
                </a:lnTo>
                <a:lnTo>
                  <a:pt x="12687" y="1364754"/>
                </a:lnTo>
                <a:lnTo>
                  <a:pt x="11328" y="1415872"/>
                </a:lnTo>
                <a:lnTo>
                  <a:pt x="10083" y="1467002"/>
                </a:lnTo>
                <a:lnTo>
                  <a:pt x="8978" y="1518119"/>
                </a:lnTo>
                <a:lnTo>
                  <a:pt x="8039" y="1569250"/>
                </a:lnTo>
                <a:lnTo>
                  <a:pt x="7315" y="1620367"/>
                </a:lnTo>
                <a:lnTo>
                  <a:pt x="2832" y="1875790"/>
                </a:lnTo>
                <a:lnTo>
                  <a:pt x="685" y="2003590"/>
                </a:lnTo>
                <a:lnTo>
                  <a:pt x="50" y="2121585"/>
                </a:lnTo>
                <a:lnTo>
                  <a:pt x="0" y="2215654"/>
                </a:lnTo>
                <a:lnTo>
                  <a:pt x="482688" y="2218486"/>
                </a:lnTo>
                <a:lnTo>
                  <a:pt x="582041" y="2218486"/>
                </a:lnTo>
                <a:lnTo>
                  <a:pt x="1178013" y="2214981"/>
                </a:lnTo>
                <a:lnTo>
                  <a:pt x="1674634" y="2206498"/>
                </a:lnTo>
                <a:lnTo>
                  <a:pt x="2220912" y="2190940"/>
                </a:lnTo>
                <a:lnTo>
                  <a:pt x="2866567" y="2162568"/>
                </a:lnTo>
                <a:lnTo>
                  <a:pt x="3065297" y="2150389"/>
                </a:lnTo>
                <a:lnTo>
                  <a:pt x="3263925" y="2135975"/>
                </a:lnTo>
                <a:lnTo>
                  <a:pt x="3263925" y="2130806"/>
                </a:lnTo>
                <a:lnTo>
                  <a:pt x="3263925" y="2126234"/>
                </a:lnTo>
                <a:close/>
              </a:path>
              <a:path w="4244975" h="2218690">
                <a:moveTo>
                  <a:pt x="4244670" y="3213"/>
                </a:moveTo>
                <a:lnTo>
                  <a:pt x="3664966" y="0"/>
                </a:lnTo>
                <a:lnTo>
                  <a:pt x="2972943" y="5067"/>
                </a:lnTo>
                <a:lnTo>
                  <a:pt x="2083142" y="25895"/>
                </a:lnTo>
                <a:lnTo>
                  <a:pt x="1687677" y="41211"/>
                </a:lnTo>
                <a:lnTo>
                  <a:pt x="1391056" y="55918"/>
                </a:lnTo>
                <a:lnTo>
                  <a:pt x="1193406" y="68097"/>
                </a:lnTo>
                <a:lnTo>
                  <a:pt x="995667" y="82511"/>
                </a:lnTo>
                <a:lnTo>
                  <a:pt x="995667" y="92735"/>
                </a:lnTo>
                <a:lnTo>
                  <a:pt x="3368344" y="97028"/>
                </a:lnTo>
                <a:lnTo>
                  <a:pt x="4150398" y="97028"/>
                </a:lnTo>
                <a:lnTo>
                  <a:pt x="4154068" y="2126716"/>
                </a:lnTo>
                <a:lnTo>
                  <a:pt x="3980192" y="2126716"/>
                </a:lnTo>
                <a:lnTo>
                  <a:pt x="3980192" y="2136457"/>
                </a:lnTo>
                <a:lnTo>
                  <a:pt x="4176191" y="2150872"/>
                </a:lnTo>
                <a:lnTo>
                  <a:pt x="4176268" y="2149614"/>
                </a:lnTo>
                <a:lnTo>
                  <a:pt x="4177334" y="2131885"/>
                </a:lnTo>
                <a:lnTo>
                  <a:pt x="4177360" y="2131390"/>
                </a:lnTo>
                <a:lnTo>
                  <a:pt x="4177665" y="2126716"/>
                </a:lnTo>
                <a:lnTo>
                  <a:pt x="4180611" y="2080310"/>
                </a:lnTo>
                <a:lnTo>
                  <a:pt x="4183799" y="2029218"/>
                </a:lnTo>
                <a:lnTo>
                  <a:pt x="4186885" y="1978126"/>
                </a:lnTo>
                <a:lnTo>
                  <a:pt x="4189819" y="1927009"/>
                </a:lnTo>
                <a:lnTo>
                  <a:pt x="4192562" y="1875878"/>
                </a:lnTo>
                <a:lnTo>
                  <a:pt x="4205414" y="1620469"/>
                </a:lnTo>
                <a:lnTo>
                  <a:pt x="4215650" y="1364945"/>
                </a:lnTo>
                <a:lnTo>
                  <a:pt x="4220705" y="1237246"/>
                </a:lnTo>
                <a:lnTo>
                  <a:pt x="4225747" y="1058519"/>
                </a:lnTo>
                <a:lnTo>
                  <a:pt x="4230205" y="905294"/>
                </a:lnTo>
                <a:lnTo>
                  <a:pt x="4231627" y="854176"/>
                </a:lnTo>
                <a:lnTo>
                  <a:pt x="4232986" y="803059"/>
                </a:lnTo>
                <a:lnTo>
                  <a:pt x="4234218" y="751928"/>
                </a:lnTo>
                <a:lnTo>
                  <a:pt x="4235323" y="700811"/>
                </a:lnTo>
                <a:lnTo>
                  <a:pt x="4236250" y="649693"/>
                </a:lnTo>
                <a:lnTo>
                  <a:pt x="4236974" y="598601"/>
                </a:lnTo>
                <a:lnTo>
                  <a:pt x="4241457" y="343090"/>
                </a:lnTo>
                <a:lnTo>
                  <a:pt x="4243502" y="215379"/>
                </a:lnTo>
                <a:lnTo>
                  <a:pt x="4244137" y="97028"/>
                </a:lnTo>
                <a:lnTo>
                  <a:pt x="4244187" y="88163"/>
                </a:lnTo>
                <a:lnTo>
                  <a:pt x="4244302" y="68097"/>
                </a:lnTo>
                <a:lnTo>
                  <a:pt x="4244429" y="46177"/>
                </a:lnTo>
                <a:lnTo>
                  <a:pt x="4244556" y="24282"/>
                </a:lnTo>
                <a:lnTo>
                  <a:pt x="4244670" y="3213"/>
                </a:lnTo>
                <a:close/>
              </a:path>
            </a:pathLst>
          </a:custGeom>
          <a:solidFill>
            <a:srgbClr val="EC1B24"/>
          </a:solidFill>
        </p:spPr>
        <p:txBody>
          <a:bodyPr wrap="square" lIns="0" tIns="0" rIns="0" bIns="0" rtlCol="0"/>
          <a:lstStyle/>
          <a:p>
            <a:endParaRPr sz="933"/>
          </a:p>
        </p:txBody>
      </p:sp>
      <p:sp>
        <p:nvSpPr>
          <p:cNvPr id="4" name="object 4"/>
          <p:cNvSpPr/>
          <p:nvPr/>
        </p:nvSpPr>
        <p:spPr>
          <a:xfrm>
            <a:off x="7545304" y="4225269"/>
            <a:ext cx="897043" cy="698923"/>
          </a:xfrm>
          <a:custGeom>
            <a:avLst/>
            <a:gdLst/>
            <a:ahLst/>
            <a:cxnLst/>
            <a:rect l="l" t="t" r="r" b="b"/>
            <a:pathLst>
              <a:path w="1345565" h="1048384">
                <a:moveTo>
                  <a:pt x="1345448" y="0"/>
                </a:moveTo>
                <a:lnTo>
                  <a:pt x="1344336" y="2403"/>
                </a:lnTo>
                <a:lnTo>
                  <a:pt x="1345044" y="7600"/>
                </a:lnTo>
                <a:lnTo>
                  <a:pt x="1340381" y="62405"/>
                </a:lnTo>
                <a:lnTo>
                  <a:pt x="1340631" y="68562"/>
                </a:lnTo>
                <a:lnTo>
                  <a:pt x="1339451" y="70840"/>
                </a:lnTo>
                <a:lnTo>
                  <a:pt x="1335440" y="79563"/>
                </a:lnTo>
                <a:lnTo>
                  <a:pt x="1298892" y="152448"/>
                </a:lnTo>
                <a:lnTo>
                  <a:pt x="1273070" y="198259"/>
                </a:lnTo>
                <a:lnTo>
                  <a:pt x="1245575" y="243009"/>
                </a:lnTo>
                <a:lnTo>
                  <a:pt x="1216406" y="286698"/>
                </a:lnTo>
                <a:lnTo>
                  <a:pt x="1185565" y="329327"/>
                </a:lnTo>
                <a:lnTo>
                  <a:pt x="1153051" y="370896"/>
                </a:lnTo>
                <a:lnTo>
                  <a:pt x="1119236" y="411088"/>
                </a:lnTo>
                <a:lnTo>
                  <a:pt x="1084116" y="449985"/>
                </a:lnTo>
                <a:lnTo>
                  <a:pt x="1047690" y="487587"/>
                </a:lnTo>
                <a:lnTo>
                  <a:pt x="1009959" y="523895"/>
                </a:lnTo>
                <a:lnTo>
                  <a:pt x="970922" y="558908"/>
                </a:lnTo>
                <a:lnTo>
                  <a:pt x="930579" y="592625"/>
                </a:lnTo>
                <a:lnTo>
                  <a:pt x="888851" y="625181"/>
                </a:lnTo>
                <a:lnTo>
                  <a:pt x="846124" y="656218"/>
                </a:lnTo>
                <a:lnTo>
                  <a:pt x="802396" y="685736"/>
                </a:lnTo>
                <a:lnTo>
                  <a:pt x="757669" y="713736"/>
                </a:lnTo>
                <a:lnTo>
                  <a:pt x="711942" y="740217"/>
                </a:lnTo>
                <a:lnTo>
                  <a:pt x="665215" y="765180"/>
                </a:lnTo>
                <a:lnTo>
                  <a:pt x="617981" y="788393"/>
                </a:lnTo>
                <a:lnTo>
                  <a:pt x="570074" y="809889"/>
                </a:lnTo>
                <a:lnTo>
                  <a:pt x="521494" y="829667"/>
                </a:lnTo>
                <a:lnTo>
                  <a:pt x="472241" y="847729"/>
                </a:lnTo>
                <a:lnTo>
                  <a:pt x="422314" y="864074"/>
                </a:lnTo>
                <a:lnTo>
                  <a:pt x="371715" y="878702"/>
                </a:lnTo>
                <a:lnTo>
                  <a:pt x="316667" y="892371"/>
                </a:lnTo>
                <a:lnTo>
                  <a:pt x="261200" y="903821"/>
                </a:lnTo>
                <a:lnTo>
                  <a:pt x="205314" y="913053"/>
                </a:lnTo>
                <a:lnTo>
                  <a:pt x="149010" y="920067"/>
                </a:lnTo>
                <a:lnTo>
                  <a:pt x="172475" y="932749"/>
                </a:lnTo>
                <a:lnTo>
                  <a:pt x="219028" y="958748"/>
                </a:lnTo>
                <a:lnTo>
                  <a:pt x="268655" y="987692"/>
                </a:lnTo>
                <a:lnTo>
                  <a:pt x="321171" y="1019833"/>
                </a:lnTo>
                <a:lnTo>
                  <a:pt x="350917" y="1038759"/>
                </a:lnTo>
                <a:lnTo>
                  <a:pt x="345847" y="1040994"/>
                </a:lnTo>
                <a:lnTo>
                  <a:pt x="337615" y="1044982"/>
                </a:lnTo>
                <a:lnTo>
                  <a:pt x="329736" y="1045647"/>
                </a:lnTo>
                <a:lnTo>
                  <a:pt x="322841" y="1046562"/>
                </a:lnTo>
                <a:lnTo>
                  <a:pt x="315976" y="1047317"/>
                </a:lnTo>
                <a:lnTo>
                  <a:pt x="309098" y="1047767"/>
                </a:lnTo>
                <a:lnTo>
                  <a:pt x="302206" y="1047912"/>
                </a:lnTo>
                <a:lnTo>
                  <a:pt x="295301" y="1047750"/>
                </a:lnTo>
                <a:lnTo>
                  <a:pt x="290847" y="1047516"/>
                </a:lnTo>
                <a:lnTo>
                  <a:pt x="282757" y="1047569"/>
                </a:lnTo>
                <a:lnTo>
                  <a:pt x="249206" y="1026082"/>
                </a:lnTo>
                <a:lnTo>
                  <a:pt x="193298" y="991939"/>
                </a:lnTo>
                <a:lnTo>
                  <a:pt x="140029" y="961055"/>
                </a:lnTo>
                <a:lnTo>
                  <a:pt x="94303" y="935765"/>
                </a:lnTo>
                <a:lnTo>
                  <a:pt x="59722" y="917337"/>
                </a:lnTo>
                <a:lnTo>
                  <a:pt x="17993" y="895936"/>
                </a:lnTo>
                <a:lnTo>
                  <a:pt x="4017" y="888957"/>
                </a:lnTo>
                <a:lnTo>
                  <a:pt x="0" y="886905"/>
                </a:lnTo>
                <a:lnTo>
                  <a:pt x="6125" y="883832"/>
                </a:lnTo>
                <a:lnTo>
                  <a:pt x="17173" y="879125"/>
                </a:lnTo>
                <a:lnTo>
                  <a:pt x="26983" y="874642"/>
                </a:lnTo>
                <a:lnTo>
                  <a:pt x="61648" y="856021"/>
                </a:lnTo>
                <a:lnTo>
                  <a:pt x="105702" y="826051"/>
                </a:lnTo>
                <a:lnTo>
                  <a:pt x="155117" y="784193"/>
                </a:lnTo>
                <a:lnTo>
                  <a:pt x="200948" y="738055"/>
                </a:lnTo>
                <a:lnTo>
                  <a:pt x="244328" y="689129"/>
                </a:lnTo>
                <a:lnTo>
                  <a:pt x="286203" y="638916"/>
                </a:lnTo>
                <a:lnTo>
                  <a:pt x="288961" y="637126"/>
                </a:lnTo>
                <a:lnTo>
                  <a:pt x="291951" y="635896"/>
                </a:lnTo>
                <a:lnTo>
                  <a:pt x="295176" y="635228"/>
                </a:lnTo>
                <a:lnTo>
                  <a:pt x="302319" y="633644"/>
                </a:lnTo>
                <a:lnTo>
                  <a:pt x="309131" y="632553"/>
                </a:lnTo>
                <a:lnTo>
                  <a:pt x="315971" y="631759"/>
                </a:lnTo>
                <a:lnTo>
                  <a:pt x="322840" y="631264"/>
                </a:lnTo>
                <a:lnTo>
                  <a:pt x="329737" y="631066"/>
                </a:lnTo>
                <a:lnTo>
                  <a:pt x="337007" y="630629"/>
                </a:lnTo>
                <a:lnTo>
                  <a:pt x="344188" y="631237"/>
                </a:lnTo>
                <a:lnTo>
                  <a:pt x="351281" y="632890"/>
                </a:lnTo>
                <a:lnTo>
                  <a:pt x="357907" y="634878"/>
                </a:lnTo>
                <a:lnTo>
                  <a:pt x="355251" y="637983"/>
                </a:lnTo>
                <a:lnTo>
                  <a:pt x="341861" y="654171"/>
                </a:lnTo>
                <a:lnTo>
                  <a:pt x="314839" y="686411"/>
                </a:lnTo>
                <a:lnTo>
                  <a:pt x="276397" y="730126"/>
                </a:lnTo>
                <a:lnTo>
                  <a:pt x="224224" y="783124"/>
                </a:lnTo>
                <a:lnTo>
                  <a:pt x="182180" y="819300"/>
                </a:lnTo>
                <a:lnTo>
                  <a:pt x="137427" y="850878"/>
                </a:lnTo>
                <a:lnTo>
                  <a:pt x="184411" y="845778"/>
                </a:lnTo>
                <a:lnTo>
                  <a:pt x="231093" y="839143"/>
                </a:lnTo>
                <a:lnTo>
                  <a:pt x="277473" y="830973"/>
                </a:lnTo>
                <a:lnTo>
                  <a:pt x="323552" y="821268"/>
                </a:lnTo>
                <a:lnTo>
                  <a:pt x="369329" y="810029"/>
                </a:lnTo>
                <a:lnTo>
                  <a:pt x="414804" y="797255"/>
                </a:lnTo>
                <a:lnTo>
                  <a:pt x="465013" y="781315"/>
                </a:lnTo>
                <a:lnTo>
                  <a:pt x="514507" y="763684"/>
                </a:lnTo>
                <a:lnTo>
                  <a:pt x="563289" y="744362"/>
                </a:lnTo>
                <a:lnTo>
                  <a:pt x="611356" y="723350"/>
                </a:lnTo>
                <a:lnTo>
                  <a:pt x="658709" y="700647"/>
                </a:lnTo>
                <a:lnTo>
                  <a:pt x="705349" y="676253"/>
                </a:lnTo>
                <a:lnTo>
                  <a:pt x="751429" y="650136"/>
                </a:lnTo>
                <a:lnTo>
                  <a:pt x="796471" y="622526"/>
                </a:lnTo>
                <a:lnTo>
                  <a:pt x="840476" y="593424"/>
                </a:lnTo>
                <a:lnTo>
                  <a:pt x="883443" y="562829"/>
                </a:lnTo>
                <a:lnTo>
                  <a:pt x="925374" y="530742"/>
                </a:lnTo>
                <a:lnTo>
                  <a:pt x="966267" y="497162"/>
                </a:lnTo>
                <a:lnTo>
                  <a:pt x="1005726" y="462459"/>
                </a:lnTo>
                <a:lnTo>
                  <a:pt x="1043837" y="426486"/>
                </a:lnTo>
                <a:lnTo>
                  <a:pt x="1080602" y="389246"/>
                </a:lnTo>
                <a:lnTo>
                  <a:pt x="1116021" y="350737"/>
                </a:lnTo>
                <a:lnTo>
                  <a:pt x="1150093" y="310959"/>
                </a:lnTo>
                <a:lnTo>
                  <a:pt x="1182819" y="269913"/>
                </a:lnTo>
                <a:lnTo>
                  <a:pt x="1214209" y="227483"/>
                </a:lnTo>
                <a:lnTo>
                  <a:pt x="1243885" y="184030"/>
                </a:lnTo>
                <a:lnTo>
                  <a:pt x="1271847" y="139555"/>
                </a:lnTo>
                <a:lnTo>
                  <a:pt x="1298095" y="94059"/>
                </a:lnTo>
                <a:lnTo>
                  <a:pt x="1322629" y="47540"/>
                </a:lnTo>
                <a:lnTo>
                  <a:pt x="1345448" y="0"/>
                </a:lnTo>
                <a:close/>
              </a:path>
            </a:pathLst>
          </a:custGeom>
          <a:solidFill>
            <a:srgbClr val="FF0000"/>
          </a:solidFill>
        </p:spPr>
        <p:txBody>
          <a:bodyPr wrap="square" lIns="0" tIns="0" rIns="0" bIns="0" rtlCol="0"/>
          <a:lstStyle/>
          <a:p>
            <a:endParaRPr sz="933"/>
          </a:p>
        </p:txBody>
      </p:sp>
      <p:pic>
        <p:nvPicPr>
          <p:cNvPr id="5" name="object 5"/>
          <p:cNvPicPr/>
          <p:nvPr/>
        </p:nvPicPr>
        <p:blipFill>
          <a:blip r:embed="rId3" cstate="print"/>
          <a:stretch>
            <a:fillRect/>
          </a:stretch>
        </p:blipFill>
        <p:spPr>
          <a:xfrm>
            <a:off x="1442005" y="1259843"/>
            <a:ext cx="3079191" cy="1174710"/>
          </a:xfrm>
          <a:prstGeom prst="rect">
            <a:avLst/>
          </a:prstGeom>
        </p:spPr>
      </p:pic>
      <p:pic>
        <p:nvPicPr>
          <p:cNvPr id="6" name="object 6"/>
          <p:cNvPicPr/>
          <p:nvPr/>
        </p:nvPicPr>
        <p:blipFill>
          <a:blip r:embed="rId4" cstate="print"/>
          <a:stretch>
            <a:fillRect/>
          </a:stretch>
        </p:blipFill>
        <p:spPr>
          <a:xfrm>
            <a:off x="6096000" y="4087162"/>
            <a:ext cx="1263649" cy="1809749"/>
          </a:xfrm>
          <a:prstGeom prst="rect">
            <a:avLst/>
          </a:prstGeom>
        </p:spPr>
      </p:pic>
      <p:pic>
        <p:nvPicPr>
          <p:cNvPr id="8" name="object 8"/>
          <p:cNvPicPr/>
          <p:nvPr/>
        </p:nvPicPr>
        <p:blipFill>
          <a:blip r:embed="rId5" cstate="print"/>
          <a:stretch>
            <a:fillRect/>
          </a:stretch>
        </p:blipFill>
        <p:spPr>
          <a:xfrm>
            <a:off x="10860688" y="209416"/>
            <a:ext cx="1149349" cy="577849"/>
          </a:xfrm>
          <a:prstGeom prst="rect">
            <a:avLst/>
          </a:prstGeom>
        </p:spPr>
      </p:pic>
      <p:grpSp>
        <p:nvGrpSpPr>
          <p:cNvPr id="10" name="object 10"/>
          <p:cNvGrpSpPr/>
          <p:nvPr/>
        </p:nvGrpSpPr>
        <p:grpSpPr>
          <a:xfrm>
            <a:off x="8287076" y="3044258"/>
            <a:ext cx="564727" cy="564727"/>
            <a:chOff x="12430614" y="4566387"/>
            <a:chExt cx="847090" cy="847090"/>
          </a:xfrm>
        </p:grpSpPr>
        <p:sp>
          <p:nvSpPr>
            <p:cNvPr id="11" name="object 11"/>
            <p:cNvSpPr/>
            <p:nvPr/>
          </p:nvSpPr>
          <p:spPr>
            <a:xfrm>
              <a:off x="12430614" y="4566387"/>
              <a:ext cx="847090" cy="847090"/>
            </a:xfrm>
            <a:custGeom>
              <a:avLst/>
              <a:gdLst/>
              <a:ahLst/>
              <a:cxnLst/>
              <a:rect l="l" t="t" r="r" b="b"/>
              <a:pathLst>
                <a:path w="847090" h="847089">
                  <a:moveTo>
                    <a:pt x="423490" y="846980"/>
                  </a:moveTo>
                  <a:lnTo>
                    <a:pt x="374109" y="844131"/>
                  </a:lnTo>
                  <a:lnTo>
                    <a:pt x="326399" y="835794"/>
                  </a:lnTo>
                  <a:lnTo>
                    <a:pt x="280679" y="822287"/>
                  </a:lnTo>
                  <a:lnTo>
                    <a:pt x="237266" y="803930"/>
                  </a:lnTo>
                  <a:lnTo>
                    <a:pt x="196478" y="781039"/>
                  </a:lnTo>
                  <a:lnTo>
                    <a:pt x="158634" y="753933"/>
                  </a:lnTo>
                  <a:lnTo>
                    <a:pt x="124051" y="722929"/>
                  </a:lnTo>
                  <a:lnTo>
                    <a:pt x="93047" y="688346"/>
                  </a:lnTo>
                  <a:lnTo>
                    <a:pt x="65941" y="650502"/>
                  </a:lnTo>
                  <a:lnTo>
                    <a:pt x="43050" y="609714"/>
                  </a:lnTo>
                  <a:lnTo>
                    <a:pt x="24692" y="566301"/>
                  </a:lnTo>
                  <a:lnTo>
                    <a:pt x="11186" y="520581"/>
                  </a:lnTo>
                  <a:lnTo>
                    <a:pt x="2849" y="472871"/>
                  </a:lnTo>
                  <a:lnTo>
                    <a:pt x="0" y="423490"/>
                  </a:lnTo>
                  <a:lnTo>
                    <a:pt x="2849" y="374109"/>
                  </a:lnTo>
                  <a:lnTo>
                    <a:pt x="11186" y="326399"/>
                  </a:lnTo>
                  <a:lnTo>
                    <a:pt x="24692" y="280679"/>
                  </a:lnTo>
                  <a:lnTo>
                    <a:pt x="43050" y="237266"/>
                  </a:lnTo>
                  <a:lnTo>
                    <a:pt x="65941" y="196478"/>
                  </a:lnTo>
                  <a:lnTo>
                    <a:pt x="93047" y="158634"/>
                  </a:lnTo>
                  <a:lnTo>
                    <a:pt x="124051" y="124051"/>
                  </a:lnTo>
                  <a:lnTo>
                    <a:pt x="158634" y="93047"/>
                  </a:lnTo>
                  <a:lnTo>
                    <a:pt x="196478" y="65941"/>
                  </a:lnTo>
                  <a:lnTo>
                    <a:pt x="237266" y="43050"/>
                  </a:lnTo>
                  <a:lnTo>
                    <a:pt x="280679" y="24692"/>
                  </a:lnTo>
                  <a:lnTo>
                    <a:pt x="326399" y="11186"/>
                  </a:lnTo>
                  <a:lnTo>
                    <a:pt x="374109" y="2849"/>
                  </a:lnTo>
                  <a:lnTo>
                    <a:pt x="423490" y="0"/>
                  </a:lnTo>
                  <a:lnTo>
                    <a:pt x="472871" y="2849"/>
                  </a:lnTo>
                  <a:lnTo>
                    <a:pt x="520581" y="11186"/>
                  </a:lnTo>
                  <a:lnTo>
                    <a:pt x="566301" y="24692"/>
                  </a:lnTo>
                  <a:lnTo>
                    <a:pt x="609714" y="43050"/>
                  </a:lnTo>
                  <a:lnTo>
                    <a:pt x="650502" y="65941"/>
                  </a:lnTo>
                  <a:lnTo>
                    <a:pt x="688346" y="93047"/>
                  </a:lnTo>
                  <a:lnTo>
                    <a:pt x="722929" y="124051"/>
                  </a:lnTo>
                  <a:lnTo>
                    <a:pt x="753933" y="158634"/>
                  </a:lnTo>
                  <a:lnTo>
                    <a:pt x="781039" y="196478"/>
                  </a:lnTo>
                  <a:lnTo>
                    <a:pt x="803930" y="237266"/>
                  </a:lnTo>
                  <a:lnTo>
                    <a:pt x="822287" y="280679"/>
                  </a:lnTo>
                  <a:lnTo>
                    <a:pt x="835794" y="326399"/>
                  </a:lnTo>
                  <a:lnTo>
                    <a:pt x="844131" y="374109"/>
                  </a:lnTo>
                  <a:lnTo>
                    <a:pt x="846980" y="423490"/>
                  </a:lnTo>
                  <a:lnTo>
                    <a:pt x="844131" y="472871"/>
                  </a:lnTo>
                  <a:lnTo>
                    <a:pt x="835794" y="520581"/>
                  </a:lnTo>
                  <a:lnTo>
                    <a:pt x="822287" y="566301"/>
                  </a:lnTo>
                  <a:lnTo>
                    <a:pt x="803930" y="609714"/>
                  </a:lnTo>
                  <a:lnTo>
                    <a:pt x="781039" y="650502"/>
                  </a:lnTo>
                  <a:lnTo>
                    <a:pt x="753933" y="688346"/>
                  </a:lnTo>
                  <a:lnTo>
                    <a:pt x="722929" y="722929"/>
                  </a:lnTo>
                  <a:lnTo>
                    <a:pt x="688346" y="753933"/>
                  </a:lnTo>
                  <a:lnTo>
                    <a:pt x="650502" y="781039"/>
                  </a:lnTo>
                  <a:lnTo>
                    <a:pt x="609714" y="803930"/>
                  </a:lnTo>
                  <a:lnTo>
                    <a:pt x="566301" y="822287"/>
                  </a:lnTo>
                  <a:lnTo>
                    <a:pt x="520581" y="835794"/>
                  </a:lnTo>
                  <a:lnTo>
                    <a:pt x="472871" y="844131"/>
                  </a:lnTo>
                  <a:lnTo>
                    <a:pt x="423490" y="846980"/>
                  </a:lnTo>
                  <a:close/>
                </a:path>
              </a:pathLst>
            </a:custGeom>
            <a:solidFill>
              <a:srgbClr val="6079F4"/>
            </a:solidFill>
          </p:spPr>
          <p:txBody>
            <a:bodyPr wrap="square" lIns="0" tIns="0" rIns="0" bIns="0" rtlCol="0"/>
            <a:lstStyle/>
            <a:p>
              <a:endParaRPr sz="933"/>
            </a:p>
          </p:txBody>
        </p:sp>
        <p:sp>
          <p:nvSpPr>
            <p:cNvPr id="12" name="object 12"/>
            <p:cNvSpPr/>
            <p:nvPr/>
          </p:nvSpPr>
          <p:spPr>
            <a:xfrm>
              <a:off x="12718302" y="4804334"/>
              <a:ext cx="261620" cy="374650"/>
            </a:xfrm>
            <a:custGeom>
              <a:avLst/>
              <a:gdLst/>
              <a:ahLst/>
              <a:cxnLst/>
              <a:rect l="l" t="t" r="r" b="b"/>
              <a:pathLst>
                <a:path w="261620" h="374650">
                  <a:moveTo>
                    <a:pt x="110027" y="243579"/>
                  </a:moveTo>
                  <a:lnTo>
                    <a:pt x="97177" y="242968"/>
                  </a:lnTo>
                  <a:lnTo>
                    <a:pt x="98059" y="242968"/>
                  </a:lnTo>
                  <a:lnTo>
                    <a:pt x="87325" y="241360"/>
                  </a:lnTo>
                  <a:lnTo>
                    <a:pt x="47084" y="223672"/>
                  </a:lnTo>
                  <a:lnTo>
                    <a:pt x="17661" y="191325"/>
                  </a:lnTo>
                  <a:lnTo>
                    <a:pt x="1957" y="148417"/>
                  </a:lnTo>
                  <a:lnTo>
                    <a:pt x="0" y="123411"/>
                  </a:lnTo>
                  <a:lnTo>
                    <a:pt x="503" y="112278"/>
                  </a:lnTo>
                  <a:lnTo>
                    <a:pt x="13964" y="64964"/>
                  </a:lnTo>
                  <a:lnTo>
                    <a:pt x="43585" y="28017"/>
                  </a:lnTo>
                  <a:lnTo>
                    <a:pt x="86632" y="5400"/>
                  </a:lnTo>
                  <a:lnTo>
                    <a:pt x="125902" y="0"/>
                  </a:lnTo>
                  <a:lnTo>
                    <a:pt x="141587" y="736"/>
                  </a:lnTo>
                  <a:lnTo>
                    <a:pt x="183425" y="11777"/>
                  </a:lnTo>
                  <a:lnTo>
                    <a:pt x="216839" y="35421"/>
                  </a:lnTo>
                  <a:lnTo>
                    <a:pt x="228139" y="49159"/>
                  </a:lnTo>
                  <a:lnTo>
                    <a:pt x="123341" y="49159"/>
                  </a:lnTo>
                  <a:lnTo>
                    <a:pt x="111886" y="50413"/>
                  </a:lnTo>
                  <a:lnTo>
                    <a:pt x="75790" y="80516"/>
                  </a:lnTo>
                  <a:lnTo>
                    <a:pt x="66500" y="123411"/>
                  </a:lnTo>
                  <a:lnTo>
                    <a:pt x="67392" y="136826"/>
                  </a:lnTo>
                  <a:lnTo>
                    <a:pt x="67506" y="138539"/>
                  </a:lnTo>
                  <a:lnTo>
                    <a:pt x="83058" y="176496"/>
                  </a:lnTo>
                  <a:lnTo>
                    <a:pt x="124878" y="196297"/>
                  </a:lnTo>
                  <a:lnTo>
                    <a:pt x="260983" y="196297"/>
                  </a:lnTo>
                  <a:lnTo>
                    <a:pt x="260872" y="200556"/>
                  </a:lnTo>
                  <a:lnTo>
                    <a:pt x="260824" y="202391"/>
                  </a:lnTo>
                  <a:lnTo>
                    <a:pt x="260663" y="204320"/>
                  </a:lnTo>
                  <a:lnTo>
                    <a:pt x="191960" y="204320"/>
                  </a:lnTo>
                  <a:lnTo>
                    <a:pt x="183511" y="213444"/>
                  </a:lnTo>
                  <a:lnTo>
                    <a:pt x="144689" y="238034"/>
                  </a:lnTo>
                  <a:lnTo>
                    <a:pt x="122157" y="242968"/>
                  </a:lnTo>
                  <a:lnTo>
                    <a:pt x="110027" y="243579"/>
                  </a:lnTo>
                  <a:close/>
                </a:path>
                <a:path w="261620" h="374650">
                  <a:moveTo>
                    <a:pt x="260983" y="196297"/>
                  </a:moveTo>
                  <a:lnTo>
                    <a:pt x="124878" y="196297"/>
                  </a:lnTo>
                  <a:lnTo>
                    <a:pt x="132591" y="195785"/>
                  </a:lnTo>
                  <a:lnTo>
                    <a:pt x="140112" y="194249"/>
                  </a:lnTo>
                  <a:lnTo>
                    <a:pt x="172821" y="171877"/>
                  </a:lnTo>
                  <a:lnTo>
                    <a:pt x="185678" y="139219"/>
                  </a:lnTo>
                  <a:lnTo>
                    <a:pt x="185795" y="138539"/>
                  </a:lnTo>
                  <a:lnTo>
                    <a:pt x="185919" y="136826"/>
                  </a:lnTo>
                  <a:lnTo>
                    <a:pt x="186327" y="128019"/>
                  </a:lnTo>
                  <a:lnTo>
                    <a:pt x="186222" y="124947"/>
                  </a:lnTo>
                  <a:lnTo>
                    <a:pt x="186169" y="123411"/>
                  </a:lnTo>
                  <a:lnTo>
                    <a:pt x="186046" y="119840"/>
                  </a:lnTo>
                  <a:lnTo>
                    <a:pt x="186039" y="119632"/>
                  </a:lnTo>
                  <a:lnTo>
                    <a:pt x="185247" y="112278"/>
                  </a:lnTo>
                  <a:lnTo>
                    <a:pt x="185175" y="111612"/>
                  </a:lnTo>
                  <a:lnTo>
                    <a:pt x="168746" y="71691"/>
                  </a:lnTo>
                  <a:lnTo>
                    <a:pt x="136570" y="50674"/>
                  </a:lnTo>
                  <a:lnTo>
                    <a:pt x="123341" y="49159"/>
                  </a:lnTo>
                  <a:lnTo>
                    <a:pt x="228139" y="49159"/>
                  </a:lnTo>
                  <a:lnTo>
                    <a:pt x="247267" y="85954"/>
                  </a:lnTo>
                  <a:lnTo>
                    <a:pt x="259287" y="138192"/>
                  </a:lnTo>
                  <a:lnTo>
                    <a:pt x="261027" y="158294"/>
                  </a:lnTo>
                  <a:lnTo>
                    <a:pt x="260983" y="196297"/>
                  </a:lnTo>
                  <a:close/>
                </a:path>
                <a:path w="261620" h="374650">
                  <a:moveTo>
                    <a:pt x="222230" y="326536"/>
                  </a:moveTo>
                  <a:lnTo>
                    <a:pt x="121805" y="326536"/>
                  </a:lnTo>
                  <a:lnTo>
                    <a:pt x="130730" y="325963"/>
                  </a:lnTo>
                  <a:lnTo>
                    <a:pt x="129416" y="325963"/>
                  </a:lnTo>
                  <a:lnTo>
                    <a:pt x="165721" y="305157"/>
                  </a:lnTo>
                  <a:lnTo>
                    <a:pt x="184791" y="261843"/>
                  </a:lnTo>
                  <a:lnTo>
                    <a:pt x="191960" y="204320"/>
                  </a:lnTo>
                  <a:lnTo>
                    <a:pt x="260663" y="204320"/>
                  </a:lnTo>
                  <a:lnTo>
                    <a:pt x="255959" y="244707"/>
                  </a:lnTo>
                  <a:lnTo>
                    <a:pt x="239776" y="297390"/>
                  </a:lnTo>
                  <a:lnTo>
                    <a:pt x="223368" y="325170"/>
                  </a:lnTo>
                  <a:lnTo>
                    <a:pt x="222230" y="326536"/>
                  </a:lnTo>
                  <a:close/>
                </a:path>
                <a:path w="261620" h="374650">
                  <a:moveTo>
                    <a:pt x="119757" y="374330"/>
                  </a:moveTo>
                  <a:lnTo>
                    <a:pt x="75806" y="367273"/>
                  </a:lnTo>
                  <a:lnTo>
                    <a:pt x="42113" y="348043"/>
                  </a:lnTo>
                  <a:lnTo>
                    <a:pt x="17362" y="313094"/>
                  </a:lnTo>
                  <a:lnTo>
                    <a:pt x="14268" y="295811"/>
                  </a:lnTo>
                  <a:lnTo>
                    <a:pt x="14268" y="288813"/>
                  </a:lnTo>
                  <a:lnTo>
                    <a:pt x="16829" y="282497"/>
                  </a:lnTo>
                  <a:lnTo>
                    <a:pt x="21949" y="277035"/>
                  </a:lnTo>
                  <a:lnTo>
                    <a:pt x="27241" y="271573"/>
                  </a:lnTo>
                  <a:lnTo>
                    <a:pt x="33727" y="268842"/>
                  </a:lnTo>
                  <a:lnTo>
                    <a:pt x="49090" y="268842"/>
                  </a:lnTo>
                  <a:lnTo>
                    <a:pt x="55747" y="270890"/>
                  </a:lnTo>
                  <a:lnTo>
                    <a:pt x="61550" y="274987"/>
                  </a:lnTo>
                  <a:lnTo>
                    <a:pt x="67525" y="279083"/>
                  </a:lnTo>
                  <a:lnTo>
                    <a:pt x="71792" y="285228"/>
                  </a:lnTo>
                  <a:lnTo>
                    <a:pt x="74864" y="293422"/>
                  </a:lnTo>
                  <a:lnTo>
                    <a:pt x="78102" y="300495"/>
                  </a:lnTo>
                  <a:lnTo>
                    <a:pt x="113964" y="325963"/>
                  </a:lnTo>
                  <a:lnTo>
                    <a:pt x="121805" y="326536"/>
                  </a:lnTo>
                  <a:lnTo>
                    <a:pt x="222230" y="326536"/>
                  </a:lnTo>
                  <a:lnTo>
                    <a:pt x="213670" y="336815"/>
                  </a:lnTo>
                  <a:lnTo>
                    <a:pt x="178817" y="362211"/>
                  </a:lnTo>
                  <a:lnTo>
                    <a:pt x="151418" y="371172"/>
                  </a:lnTo>
                  <a:lnTo>
                    <a:pt x="151724" y="371172"/>
                  </a:lnTo>
                  <a:lnTo>
                    <a:pt x="136021" y="373535"/>
                  </a:lnTo>
                  <a:lnTo>
                    <a:pt x="136442" y="373535"/>
                  </a:lnTo>
                  <a:lnTo>
                    <a:pt x="119757" y="374330"/>
                  </a:lnTo>
                  <a:close/>
                </a:path>
              </a:pathLst>
            </a:custGeom>
            <a:solidFill>
              <a:srgbClr val="FFFFFF"/>
            </a:solidFill>
          </p:spPr>
          <p:txBody>
            <a:bodyPr wrap="square" lIns="0" tIns="0" rIns="0" bIns="0" rtlCol="0"/>
            <a:lstStyle/>
            <a:p>
              <a:endParaRPr sz="933"/>
            </a:p>
          </p:txBody>
        </p:sp>
      </p:grpSp>
      <p:sp>
        <p:nvSpPr>
          <p:cNvPr id="13" name="object 13"/>
          <p:cNvSpPr txBox="1">
            <a:spLocks noGrp="1"/>
          </p:cNvSpPr>
          <p:nvPr>
            <p:ph type="title"/>
          </p:nvPr>
        </p:nvSpPr>
        <p:spPr>
          <a:xfrm>
            <a:off x="558800" y="316931"/>
            <a:ext cx="7010400" cy="736681"/>
          </a:xfrm>
          <a:prstGeom prst="rect">
            <a:avLst/>
          </a:prstGeom>
        </p:spPr>
        <p:txBody>
          <a:bodyPr spcFirstLastPara="1" vert="horz" wrap="square" lIns="0" tIns="102049" rIns="0" bIns="0" rtlCol="0" anchor="ctr" anchorCtr="0">
            <a:spAutoFit/>
          </a:bodyPr>
          <a:lstStyle/>
          <a:p>
            <a:pPr marL="103298">
              <a:lnSpc>
                <a:spcPct val="100000"/>
              </a:lnSpc>
              <a:spcBef>
                <a:spcPts val="393"/>
              </a:spcBef>
            </a:pPr>
            <a:r>
              <a:rPr sz="1767" spc="117" dirty="0"/>
              <a:t>Advanced</a:t>
            </a:r>
            <a:r>
              <a:rPr sz="1767" spc="73" dirty="0"/>
              <a:t> </a:t>
            </a:r>
            <a:r>
              <a:rPr sz="1767" spc="-7" dirty="0"/>
              <a:t>Search:</a:t>
            </a:r>
            <a:endParaRPr sz="1767"/>
          </a:p>
          <a:p>
            <a:pPr marL="103298">
              <a:lnSpc>
                <a:spcPct val="100000"/>
              </a:lnSpc>
              <a:spcBef>
                <a:spcPts val="330"/>
              </a:spcBef>
            </a:pPr>
            <a:r>
              <a:rPr sz="1767" dirty="0">
                <a:latin typeface="Lucida Sans Unicode"/>
                <a:cs typeface="Lucida Sans Unicode"/>
              </a:rPr>
              <a:t>keyword:</a:t>
            </a:r>
            <a:r>
              <a:rPr sz="1767" spc="117" dirty="0">
                <a:latin typeface="Lucida Sans Unicode"/>
                <a:cs typeface="Lucida Sans Unicode"/>
              </a:rPr>
              <a:t> </a:t>
            </a:r>
            <a:r>
              <a:rPr sz="1767" dirty="0">
                <a:latin typeface="Lucida Sans Unicode"/>
                <a:cs typeface="Lucida Sans Unicode"/>
              </a:rPr>
              <a:t>Auditing</a:t>
            </a:r>
            <a:r>
              <a:rPr sz="1767" spc="120" dirty="0">
                <a:latin typeface="Lucida Sans Unicode"/>
                <a:cs typeface="Lucida Sans Unicode"/>
              </a:rPr>
              <a:t> </a:t>
            </a:r>
            <a:r>
              <a:rPr sz="1767" dirty="0">
                <a:latin typeface="Lucida Sans Unicode"/>
                <a:cs typeface="Lucida Sans Unicode"/>
              </a:rPr>
              <a:t>Last</a:t>
            </a:r>
            <a:r>
              <a:rPr sz="1767" spc="117" dirty="0">
                <a:latin typeface="Lucida Sans Unicode"/>
                <a:cs typeface="Lucida Sans Unicode"/>
              </a:rPr>
              <a:t> </a:t>
            </a:r>
            <a:r>
              <a:rPr sz="1767" spc="40" dirty="0">
                <a:latin typeface="Lucida Sans Unicode"/>
                <a:cs typeface="Lucida Sans Unicode"/>
              </a:rPr>
              <a:t>week</a:t>
            </a:r>
            <a:endParaRPr sz="1767">
              <a:latin typeface="Lucida Sans Unicode"/>
              <a:cs typeface="Lucida Sans Unicode"/>
            </a:endParaRPr>
          </a:p>
        </p:txBody>
      </p:sp>
      <p:sp>
        <p:nvSpPr>
          <p:cNvPr id="14" name="object 14"/>
          <p:cNvSpPr txBox="1"/>
          <p:nvPr/>
        </p:nvSpPr>
        <p:spPr>
          <a:xfrm>
            <a:off x="8843294" y="3547475"/>
            <a:ext cx="2269490" cy="1190092"/>
          </a:xfrm>
          <a:prstGeom prst="rect">
            <a:avLst/>
          </a:prstGeom>
        </p:spPr>
        <p:txBody>
          <a:bodyPr vert="horz" wrap="square" lIns="0" tIns="8467" rIns="0" bIns="0" rtlCol="0">
            <a:spAutoFit/>
          </a:bodyPr>
          <a:lstStyle/>
          <a:p>
            <a:pPr marL="8467" marR="3387">
              <a:lnSpc>
                <a:spcPct val="115599"/>
              </a:lnSpc>
              <a:spcBef>
                <a:spcPts val="67"/>
              </a:spcBef>
            </a:pPr>
            <a:r>
              <a:rPr sz="1333" dirty="0">
                <a:latin typeface="Lucida Sans Unicode"/>
                <a:cs typeface="Lucida Sans Unicode"/>
              </a:rPr>
              <a:t>Users</a:t>
            </a:r>
            <a:r>
              <a:rPr sz="1333" spc="53" dirty="0">
                <a:latin typeface="Lucida Sans Unicode"/>
                <a:cs typeface="Lucida Sans Unicode"/>
              </a:rPr>
              <a:t> </a:t>
            </a:r>
            <a:r>
              <a:rPr sz="1333" dirty="0">
                <a:latin typeface="Lucida Sans Unicode"/>
                <a:cs typeface="Lucida Sans Unicode"/>
              </a:rPr>
              <a:t>can</a:t>
            </a:r>
            <a:r>
              <a:rPr sz="1333" spc="53" dirty="0">
                <a:latin typeface="Lucida Sans Unicode"/>
                <a:cs typeface="Lucida Sans Unicode"/>
              </a:rPr>
              <a:t> </a:t>
            </a:r>
            <a:r>
              <a:rPr sz="1333" dirty="0">
                <a:latin typeface="Lucida Sans Unicode"/>
                <a:cs typeface="Lucida Sans Unicode"/>
              </a:rPr>
              <a:t>search</a:t>
            </a:r>
            <a:r>
              <a:rPr sz="1333" spc="53" dirty="0">
                <a:latin typeface="Lucida Sans Unicode"/>
                <a:cs typeface="Lucida Sans Unicode"/>
              </a:rPr>
              <a:t> </a:t>
            </a:r>
            <a:r>
              <a:rPr sz="1333" spc="37" dirty="0">
                <a:latin typeface="Lucida Sans Unicode"/>
                <a:cs typeface="Lucida Sans Unicode"/>
              </a:rPr>
              <a:t>by </a:t>
            </a:r>
            <a:r>
              <a:rPr sz="1333" dirty="0">
                <a:latin typeface="Lucida Sans Unicode"/>
                <a:cs typeface="Lucida Sans Unicode"/>
              </a:rPr>
              <a:t>selecting</a:t>
            </a:r>
            <a:r>
              <a:rPr sz="1333" spc="50" dirty="0">
                <a:latin typeface="Lucida Sans Unicode"/>
                <a:cs typeface="Lucida Sans Unicode"/>
              </a:rPr>
              <a:t> </a:t>
            </a:r>
            <a:r>
              <a:rPr sz="1333" dirty="0">
                <a:latin typeface="Lucida Sans Unicode"/>
                <a:cs typeface="Lucida Sans Unicode"/>
              </a:rPr>
              <a:t>a</a:t>
            </a:r>
            <a:r>
              <a:rPr sz="1333" spc="50" dirty="0">
                <a:latin typeface="Lucida Sans Unicode"/>
                <a:cs typeface="Lucida Sans Unicode"/>
              </a:rPr>
              <a:t> </a:t>
            </a:r>
            <a:r>
              <a:rPr sz="1333" dirty="0">
                <a:latin typeface="Lucida Sans Unicode"/>
                <a:cs typeface="Lucida Sans Unicode"/>
              </a:rPr>
              <a:t>specific</a:t>
            </a:r>
            <a:r>
              <a:rPr sz="1333" spc="53" dirty="0">
                <a:latin typeface="Lucida Sans Unicode"/>
                <a:cs typeface="Lucida Sans Unicode"/>
              </a:rPr>
              <a:t> </a:t>
            </a:r>
            <a:r>
              <a:rPr sz="1333" spc="-13" dirty="0">
                <a:latin typeface="Lucida Sans Unicode"/>
                <a:cs typeface="Lucida Sans Unicode"/>
              </a:rPr>
              <a:t>year, month,</a:t>
            </a:r>
            <a:r>
              <a:rPr sz="1333" spc="47" dirty="0">
                <a:latin typeface="Lucida Sans Unicode"/>
                <a:cs typeface="Lucida Sans Unicode"/>
              </a:rPr>
              <a:t> </a:t>
            </a:r>
            <a:r>
              <a:rPr sz="1333" dirty="0">
                <a:latin typeface="Lucida Sans Unicode"/>
                <a:cs typeface="Lucida Sans Unicode"/>
              </a:rPr>
              <a:t>or</a:t>
            </a:r>
            <a:r>
              <a:rPr sz="1333" spc="50" dirty="0">
                <a:latin typeface="Lucida Sans Unicode"/>
                <a:cs typeface="Lucida Sans Unicode"/>
              </a:rPr>
              <a:t> </a:t>
            </a:r>
            <a:r>
              <a:rPr sz="1333" dirty="0">
                <a:latin typeface="Lucida Sans Unicode"/>
                <a:cs typeface="Lucida Sans Unicode"/>
              </a:rPr>
              <a:t>week</a:t>
            </a:r>
            <a:r>
              <a:rPr sz="1333" spc="50" dirty="0">
                <a:latin typeface="Lucida Sans Unicode"/>
                <a:cs typeface="Lucida Sans Unicode"/>
              </a:rPr>
              <a:t> </a:t>
            </a:r>
            <a:r>
              <a:rPr sz="1333" dirty="0">
                <a:latin typeface="Lucida Sans Unicode"/>
                <a:cs typeface="Lucida Sans Unicode"/>
              </a:rPr>
              <a:t>in</a:t>
            </a:r>
            <a:r>
              <a:rPr sz="1333" spc="50" dirty="0">
                <a:latin typeface="Lucida Sans Unicode"/>
                <a:cs typeface="Lucida Sans Unicode"/>
              </a:rPr>
              <a:t> </a:t>
            </a:r>
            <a:r>
              <a:rPr sz="1333" dirty="0">
                <a:latin typeface="Lucida Sans Unicode"/>
                <a:cs typeface="Lucida Sans Unicode"/>
              </a:rPr>
              <a:t>the</a:t>
            </a:r>
            <a:r>
              <a:rPr sz="1333" spc="50" dirty="0">
                <a:latin typeface="Lucida Sans Unicode"/>
                <a:cs typeface="Lucida Sans Unicode"/>
              </a:rPr>
              <a:t> </a:t>
            </a:r>
            <a:r>
              <a:rPr sz="1333" spc="-13" dirty="0">
                <a:latin typeface="Lucida Sans Unicode"/>
                <a:cs typeface="Lucida Sans Unicode"/>
              </a:rPr>
              <a:t>past </a:t>
            </a:r>
            <a:r>
              <a:rPr sz="1333" dirty="0">
                <a:latin typeface="Lucida Sans Unicode"/>
                <a:cs typeface="Lucida Sans Unicode"/>
              </a:rPr>
              <a:t>and</a:t>
            </a:r>
            <a:r>
              <a:rPr sz="1333" spc="27" dirty="0">
                <a:latin typeface="Lucida Sans Unicode"/>
                <a:cs typeface="Lucida Sans Unicode"/>
              </a:rPr>
              <a:t> </a:t>
            </a:r>
            <a:r>
              <a:rPr sz="1333" dirty="0">
                <a:latin typeface="Lucida Sans Unicode"/>
                <a:cs typeface="Lucida Sans Unicode"/>
              </a:rPr>
              <a:t>sort</a:t>
            </a:r>
            <a:r>
              <a:rPr sz="1333" spc="27" dirty="0">
                <a:latin typeface="Lucida Sans Unicode"/>
                <a:cs typeface="Lucida Sans Unicode"/>
              </a:rPr>
              <a:t> </a:t>
            </a:r>
            <a:r>
              <a:rPr sz="1333" dirty="0">
                <a:latin typeface="Lucida Sans Unicode"/>
                <a:cs typeface="Lucida Sans Unicode"/>
              </a:rPr>
              <a:t>the</a:t>
            </a:r>
            <a:r>
              <a:rPr sz="1333" spc="30" dirty="0">
                <a:latin typeface="Lucida Sans Unicode"/>
                <a:cs typeface="Lucida Sans Unicode"/>
              </a:rPr>
              <a:t> </a:t>
            </a:r>
            <a:r>
              <a:rPr sz="1333" spc="-7" dirty="0">
                <a:latin typeface="Lucida Sans Unicode"/>
                <a:cs typeface="Lucida Sans Unicode"/>
              </a:rPr>
              <a:t>results</a:t>
            </a:r>
            <a:r>
              <a:rPr sz="1333" spc="27" dirty="0">
                <a:latin typeface="Lucida Sans Unicode"/>
                <a:cs typeface="Lucida Sans Unicode"/>
              </a:rPr>
              <a:t> </a:t>
            </a:r>
            <a:r>
              <a:rPr sz="1333" spc="37" dirty="0">
                <a:latin typeface="Lucida Sans Unicode"/>
                <a:cs typeface="Lucida Sans Unicode"/>
              </a:rPr>
              <a:t>by </a:t>
            </a:r>
            <a:r>
              <a:rPr sz="1333" dirty="0">
                <a:latin typeface="Lucida Sans Unicode"/>
                <a:cs typeface="Lucida Sans Unicode"/>
              </a:rPr>
              <a:t>most</a:t>
            </a:r>
            <a:r>
              <a:rPr sz="1333" spc="50" dirty="0">
                <a:latin typeface="Lucida Sans Unicode"/>
                <a:cs typeface="Lucida Sans Unicode"/>
              </a:rPr>
              <a:t> </a:t>
            </a:r>
            <a:r>
              <a:rPr sz="1333" dirty="0">
                <a:latin typeface="Lucida Sans Unicode"/>
                <a:cs typeface="Lucida Sans Unicode"/>
              </a:rPr>
              <a:t>recent</a:t>
            </a:r>
            <a:r>
              <a:rPr sz="1333" spc="50" dirty="0">
                <a:latin typeface="Lucida Sans Unicode"/>
                <a:cs typeface="Lucida Sans Unicode"/>
              </a:rPr>
              <a:t> </a:t>
            </a:r>
            <a:r>
              <a:rPr sz="1333" dirty="0">
                <a:latin typeface="Lucida Sans Unicode"/>
                <a:cs typeface="Lucida Sans Unicode"/>
              </a:rPr>
              <a:t>or</a:t>
            </a:r>
            <a:r>
              <a:rPr sz="1333" spc="50" dirty="0">
                <a:latin typeface="Lucida Sans Unicode"/>
                <a:cs typeface="Lucida Sans Unicode"/>
              </a:rPr>
              <a:t> </a:t>
            </a:r>
            <a:r>
              <a:rPr sz="1333" dirty="0">
                <a:latin typeface="Lucida Sans Unicode"/>
                <a:cs typeface="Lucida Sans Unicode"/>
              </a:rPr>
              <a:t>oldest</a:t>
            </a:r>
            <a:r>
              <a:rPr sz="1333" spc="53" dirty="0">
                <a:latin typeface="Lucida Sans Unicode"/>
                <a:cs typeface="Lucida Sans Unicode"/>
              </a:rPr>
              <a:t> </a:t>
            </a:r>
            <a:r>
              <a:rPr sz="1333" spc="-7" dirty="0">
                <a:latin typeface="Lucida Sans Unicode"/>
                <a:cs typeface="Lucida Sans Unicode"/>
              </a:rPr>
              <a:t>first.</a:t>
            </a:r>
            <a:endParaRPr sz="1333">
              <a:latin typeface="Lucida Sans Unicode"/>
              <a:cs typeface="Lucida Sans Unico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5" name="Google Shape;155;p4"/>
          <p:cNvSpPr txBox="1"/>
          <p:nvPr/>
        </p:nvSpPr>
        <p:spPr>
          <a:xfrm>
            <a:off x="465301" y="163006"/>
            <a:ext cx="10972800" cy="1066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4800"/>
              <a:buFont typeface="Trebuchet MS"/>
              <a:buNone/>
            </a:pPr>
            <a:r>
              <a:rPr lang="en-MY" sz="4800" b="1" i="0" u="none" strike="noStrike" cap="none">
                <a:solidFill>
                  <a:schemeClr val="dk1"/>
                </a:solidFill>
                <a:latin typeface="Calibri"/>
                <a:ea typeface="Calibri"/>
                <a:cs typeface="Calibri"/>
                <a:sym typeface="Calibri"/>
              </a:rPr>
              <a:t>What is search strategy?</a:t>
            </a:r>
            <a:endParaRPr sz="1400" b="0" i="0" u="none" strike="noStrike" cap="none">
              <a:solidFill>
                <a:srgbClr val="000000"/>
              </a:solidFill>
              <a:latin typeface="Arial"/>
              <a:ea typeface="Arial"/>
              <a:cs typeface="Arial"/>
              <a:sym typeface="Arial"/>
            </a:endParaRPr>
          </a:p>
        </p:txBody>
      </p:sp>
      <p:sp>
        <p:nvSpPr>
          <p:cNvPr id="156" name="Google Shape;156;p4"/>
          <p:cNvSpPr txBox="1"/>
          <p:nvPr/>
        </p:nvSpPr>
        <p:spPr>
          <a:xfrm>
            <a:off x="465301" y="1086652"/>
            <a:ext cx="10972800" cy="432511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800"/>
              <a:buFont typeface="Arial"/>
              <a:buNone/>
            </a:pPr>
            <a:r>
              <a:rPr lang="en-MY" sz="2400" b="0" i="0" u="none" strike="noStrike" cap="none">
                <a:solidFill>
                  <a:schemeClr val="dk1"/>
                </a:solidFill>
                <a:latin typeface="Calibri"/>
                <a:ea typeface="Calibri"/>
                <a:cs typeface="Calibri"/>
                <a:sym typeface="Calibri"/>
              </a:rPr>
              <a:t>A search string is a combination of keywords, truncation symbols, and boolean operators you enter into the search box of an electronic library resource or an Internet search engine.</a:t>
            </a:r>
            <a:endParaRPr sz="1400" b="0" i="0" u="none" strike="noStrike" cap="none">
              <a:solidFill>
                <a:srgbClr val="000000"/>
              </a:solidFill>
              <a:latin typeface="Arial"/>
              <a:ea typeface="Arial"/>
              <a:cs typeface="Arial"/>
              <a:sym typeface="Arial"/>
            </a:endParaRPr>
          </a:p>
        </p:txBody>
      </p:sp>
      <p:pic>
        <p:nvPicPr>
          <p:cNvPr id="157" name="Google Shape;157;p4"/>
          <p:cNvPicPr preferRelativeResize="0"/>
          <p:nvPr/>
        </p:nvPicPr>
        <p:blipFill rotWithShape="1">
          <a:blip r:embed="rId3">
            <a:alphaModFix/>
          </a:blip>
          <a:srcRect/>
          <a:stretch/>
        </p:blipFill>
        <p:spPr>
          <a:xfrm>
            <a:off x="1317801" y="2428466"/>
            <a:ext cx="3827077" cy="3703328"/>
          </a:xfrm>
          <a:prstGeom prst="rect">
            <a:avLst/>
          </a:prstGeom>
          <a:noFill/>
          <a:ln>
            <a:noFill/>
          </a:ln>
        </p:spPr>
      </p:pic>
      <p:pic>
        <p:nvPicPr>
          <p:cNvPr id="2" name="object 6">
            <a:extLst>
              <a:ext uri="{FF2B5EF4-FFF2-40B4-BE49-F238E27FC236}">
                <a16:creationId xmlns:a16="http://schemas.microsoft.com/office/drawing/2014/main" id="{E52487BE-BA1B-1B3E-C670-1DD60150A49E}"/>
              </a:ext>
            </a:extLst>
          </p:cNvPr>
          <p:cNvPicPr/>
          <p:nvPr/>
        </p:nvPicPr>
        <p:blipFill>
          <a:blip r:embed="rId4" cstate="print"/>
          <a:stretch>
            <a:fillRect/>
          </a:stretch>
        </p:blipFill>
        <p:spPr>
          <a:xfrm>
            <a:off x="10762993" y="224148"/>
            <a:ext cx="1130299" cy="577849"/>
          </a:xfrm>
          <a:prstGeom prst="rect">
            <a:avLst/>
          </a:prstGeom>
        </p:spPr>
      </p:pic>
      <p:grpSp>
        <p:nvGrpSpPr>
          <p:cNvPr id="3" name="object 12">
            <a:extLst>
              <a:ext uri="{FF2B5EF4-FFF2-40B4-BE49-F238E27FC236}">
                <a16:creationId xmlns:a16="http://schemas.microsoft.com/office/drawing/2014/main" id="{CF232641-6313-EF24-752D-3F6B9AD4D923}"/>
              </a:ext>
            </a:extLst>
          </p:cNvPr>
          <p:cNvGrpSpPr/>
          <p:nvPr/>
        </p:nvGrpSpPr>
        <p:grpSpPr>
          <a:xfrm>
            <a:off x="6745224" y="1995356"/>
            <a:ext cx="2206752" cy="4699638"/>
            <a:chOff x="9144000" y="1060518"/>
            <a:chExt cx="3810000" cy="8608695"/>
          </a:xfrm>
        </p:grpSpPr>
        <p:pic>
          <p:nvPicPr>
            <p:cNvPr id="4" name="object 13">
              <a:extLst>
                <a:ext uri="{FF2B5EF4-FFF2-40B4-BE49-F238E27FC236}">
                  <a16:creationId xmlns:a16="http://schemas.microsoft.com/office/drawing/2014/main" id="{E1900DDC-9C0C-70D7-FCF0-AC61833B4057}"/>
                </a:ext>
              </a:extLst>
            </p:cNvPr>
            <p:cNvPicPr/>
            <p:nvPr/>
          </p:nvPicPr>
          <p:blipFill>
            <a:blip r:embed="rId5" cstate="print"/>
            <a:stretch>
              <a:fillRect/>
            </a:stretch>
          </p:blipFill>
          <p:spPr>
            <a:xfrm>
              <a:off x="9144000" y="1060518"/>
              <a:ext cx="3809999" cy="8608388"/>
            </a:xfrm>
            <a:prstGeom prst="rect">
              <a:avLst/>
            </a:prstGeom>
          </p:spPr>
        </p:pic>
        <p:pic>
          <p:nvPicPr>
            <p:cNvPr id="5" name="object 14">
              <a:extLst>
                <a:ext uri="{FF2B5EF4-FFF2-40B4-BE49-F238E27FC236}">
                  <a16:creationId xmlns:a16="http://schemas.microsoft.com/office/drawing/2014/main" id="{1D9EB25A-547A-8B94-5CF5-9BD74FBC206A}"/>
                </a:ext>
              </a:extLst>
            </p:cNvPr>
            <p:cNvPicPr/>
            <p:nvPr/>
          </p:nvPicPr>
          <p:blipFill>
            <a:blip r:embed="rId6" cstate="print"/>
            <a:stretch>
              <a:fillRect/>
            </a:stretch>
          </p:blipFill>
          <p:spPr>
            <a:xfrm>
              <a:off x="10772927" y="9061846"/>
              <a:ext cx="125865" cy="95207"/>
            </a:xfrm>
            <a:prstGeom prst="rect">
              <a:avLst/>
            </a:prstGeom>
          </p:spPr>
        </p:pic>
        <p:sp>
          <p:nvSpPr>
            <p:cNvPr id="6" name="object 15">
              <a:extLst>
                <a:ext uri="{FF2B5EF4-FFF2-40B4-BE49-F238E27FC236}">
                  <a16:creationId xmlns:a16="http://schemas.microsoft.com/office/drawing/2014/main" id="{18DACDEF-C9EA-E367-9A99-DA8B4FFDAD64}"/>
                </a:ext>
              </a:extLst>
            </p:cNvPr>
            <p:cNvSpPr/>
            <p:nvPr/>
          </p:nvSpPr>
          <p:spPr>
            <a:xfrm>
              <a:off x="10834078" y="9064827"/>
              <a:ext cx="907415" cy="577215"/>
            </a:xfrm>
            <a:custGeom>
              <a:avLst/>
              <a:gdLst/>
              <a:ahLst/>
              <a:cxnLst/>
              <a:rect l="l" t="t" r="r" b="b"/>
              <a:pathLst>
                <a:path w="907415" h="577215">
                  <a:moveTo>
                    <a:pt x="127406" y="32346"/>
                  </a:moveTo>
                  <a:lnTo>
                    <a:pt x="96748" y="0"/>
                  </a:lnTo>
                  <a:lnTo>
                    <a:pt x="64439" y="30619"/>
                  </a:lnTo>
                  <a:lnTo>
                    <a:pt x="95097" y="62966"/>
                  </a:lnTo>
                  <a:lnTo>
                    <a:pt x="127406" y="32346"/>
                  </a:lnTo>
                  <a:close/>
                </a:path>
                <a:path w="907415" h="577215">
                  <a:moveTo>
                    <a:pt x="190385" y="34036"/>
                  </a:moveTo>
                  <a:lnTo>
                    <a:pt x="159740" y="1689"/>
                  </a:lnTo>
                  <a:lnTo>
                    <a:pt x="127406" y="32346"/>
                  </a:lnTo>
                  <a:lnTo>
                    <a:pt x="158051" y="64681"/>
                  </a:lnTo>
                  <a:lnTo>
                    <a:pt x="190385" y="34036"/>
                  </a:lnTo>
                  <a:close/>
                </a:path>
                <a:path w="907415" h="577215">
                  <a:moveTo>
                    <a:pt x="253377" y="35725"/>
                  </a:moveTo>
                  <a:lnTo>
                    <a:pt x="222732" y="3390"/>
                  </a:lnTo>
                  <a:lnTo>
                    <a:pt x="190385" y="34036"/>
                  </a:lnTo>
                  <a:lnTo>
                    <a:pt x="221043" y="66370"/>
                  </a:lnTo>
                  <a:lnTo>
                    <a:pt x="253377" y="35725"/>
                  </a:lnTo>
                  <a:close/>
                </a:path>
                <a:path w="907415" h="577215">
                  <a:moveTo>
                    <a:pt x="316369" y="37414"/>
                  </a:moveTo>
                  <a:lnTo>
                    <a:pt x="285711" y="5080"/>
                  </a:lnTo>
                  <a:lnTo>
                    <a:pt x="253377" y="35725"/>
                  </a:lnTo>
                  <a:lnTo>
                    <a:pt x="284022" y="68059"/>
                  </a:lnTo>
                  <a:lnTo>
                    <a:pt x="316369" y="37414"/>
                  </a:lnTo>
                  <a:close/>
                </a:path>
                <a:path w="907415" h="577215">
                  <a:moveTo>
                    <a:pt x="379349" y="39103"/>
                  </a:moveTo>
                  <a:lnTo>
                    <a:pt x="348703" y="6769"/>
                  </a:lnTo>
                  <a:lnTo>
                    <a:pt x="316369" y="37414"/>
                  </a:lnTo>
                  <a:lnTo>
                    <a:pt x="347014" y="69748"/>
                  </a:lnTo>
                  <a:lnTo>
                    <a:pt x="379349" y="39103"/>
                  </a:lnTo>
                  <a:close/>
                </a:path>
                <a:path w="907415" h="577215">
                  <a:moveTo>
                    <a:pt x="442341" y="40792"/>
                  </a:moveTo>
                  <a:lnTo>
                    <a:pt x="411695" y="8458"/>
                  </a:lnTo>
                  <a:lnTo>
                    <a:pt x="379349" y="39103"/>
                  </a:lnTo>
                  <a:lnTo>
                    <a:pt x="410006" y="71450"/>
                  </a:lnTo>
                  <a:lnTo>
                    <a:pt x="442341" y="40792"/>
                  </a:lnTo>
                  <a:close/>
                </a:path>
                <a:path w="907415" h="577215">
                  <a:moveTo>
                    <a:pt x="493649" y="483501"/>
                  </a:moveTo>
                  <a:lnTo>
                    <a:pt x="463067" y="451243"/>
                  </a:lnTo>
                  <a:lnTo>
                    <a:pt x="430733" y="481888"/>
                  </a:lnTo>
                  <a:lnTo>
                    <a:pt x="32372" y="61556"/>
                  </a:lnTo>
                  <a:lnTo>
                    <a:pt x="0" y="92227"/>
                  </a:lnTo>
                  <a:lnTo>
                    <a:pt x="398360" y="512572"/>
                  </a:lnTo>
                  <a:lnTo>
                    <a:pt x="428929" y="544842"/>
                  </a:lnTo>
                  <a:lnTo>
                    <a:pt x="459511" y="577100"/>
                  </a:lnTo>
                  <a:lnTo>
                    <a:pt x="491883" y="546417"/>
                  </a:lnTo>
                  <a:lnTo>
                    <a:pt x="461314" y="514159"/>
                  </a:lnTo>
                  <a:lnTo>
                    <a:pt x="493649" y="483501"/>
                  </a:lnTo>
                  <a:close/>
                </a:path>
                <a:path w="907415" h="577215">
                  <a:moveTo>
                    <a:pt x="505294" y="42456"/>
                  </a:moveTo>
                  <a:lnTo>
                    <a:pt x="474675" y="10147"/>
                  </a:lnTo>
                  <a:lnTo>
                    <a:pt x="442341" y="40792"/>
                  </a:lnTo>
                  <a:lnTo>
                    <a:pt x="472960" y="73101"/>
                  </a:lnTo>
                  <a:lnTo>
                    <a:pt x="505294" y="42456"/>
                  </a:lnTo>
                  <a:close/>
                </a:path>
                <a:path w="907415" h="577215">
                  <a:moveTo>
                    <a:pt x="568261" y="44170"/>
                  </a:moveTo>
                  <a:lnTo>
                    <a:pt x="537616" y="11836"/>
                  </a:lnTo>
                  <a:lnTo>
                    <a:pt x="505294" y="42456"/>
                  </a:lnTo>
                  <a:lnTo>
                    <a:pt x="535940" y="74790"/>
                  </a:lnTo>
                  <a:lnTo>
                    <a:pt x="568261" y="44170"/>
                  </a:lnTo>
                  <a:close/>
                </a:path>
                <a:path w="907415" h="577215">
                  <a:moveTo>
                    <a:pt x="622782" y="360743"/>
                  </a:moveTo>
                  <a:lnTo>
                    <a:pt x="561517" y="296100"/>
                  </a:lnTo>
                  <a:lnTo>
                    <a:pt x="529183" y="326745"/>
                  </a:lnTo>
                  <a:lnTo>
                    <a:pt x="498906" y="294805"/>
                  </a:lnTo>
                  <a:lnTo>
                    <a:pt x="467461" y="261620"/>
                  </a:lnTo>
                  <a:lnTo>
                    <a:pt x="435114" y="292265"/>
                  </a:lnTo>
                  <a:lnTo>
                    <a:pt x="466559" y="325450"/>
                  </a:lnTo>
                  <a:lnTo>
                    <a:pt x="434225" y="356095"/>
                  </a:lnTo>
                  <a:lnTo>
                    <a:pt x="464489" y="388048"/>
                  </a:lnTo>
                  <a:lnTo>
                    <a:pt x="432193" y="418655"/>
                  </a:lnTo>
                  <a:lnTo>
                    <a:pt x="462838" y="450989"/>
                  </a:lnTo>
                  <a:lnTo>
                    <a:pt x="495147" y="420370"/>
                  </a:lnTo>
                  <a:lnTo>
                    <a:pt x="464807" y="388366"/>
                  </a:lnTo>
                  <a:lnTo>
                    <a:pt x="529475" y="327075"/>
                  </a:lnTo>
                  <a:lnTo>
                    <a:pt x="590448" y="391388"/>
                  </a:lnTo>
                  <a:lnTo>
                    <a:pt x="622782" y="360743"/>
                  </a:lnTo>
                  <a:close/>
                </a:path>
                <a:path w="907415" h="577215">
                  <a:moveTo>
                    <a:pt x="716432" y="394779"/>
                  </a:moveTo>
                  <a:lnTo>
                    <a:pt x="655129" y="330085"/>
                  </a:lnTo>
                  <a:lnTo>
                    <a:pt x="622782" y="360743"/>
                  </a:lnTo>
                  <a:lnTo>
                    <a:pt x="684085" y="425424"/>
                  </a:lnTo>
                  <a:lnTo>
                    <a:pt x="716432" y="394779"/>
                  </a:lnTo>
                  <a:close/>
                </a:path>
                <a:path w="907415" h="577215">
                  <a:moveTo>
                    <a:pt x="719797" y="268795"/>
                  </a:moveTo>
                  <a:lnTo>
                    <a:pt x="658533" y="204152"/>
                  </a:lnTo>
                  <a:lnTo>
                    <a:pt x="626198" y="234797"/>
                  </a:lnTo>
                  <a:lnTo>
                    <a:pt x="564476" y="169672"/>
                  </a:lnTo>
                  <a:lnTo>
                    <a:pt x="692912" y="47942"/>
                  </a:lnTo>
                  <a:lnTo>
                    <a:pt x="662343" y="15684"/>
                  </a:lnTo>
                  <a:lnTo>
                    <a:pt x="630885" y="45491"/>
                  </a:lnTo>
                  <a:lnTo>
                    <a:pt x="600595" y="13525"/>
                  </a:lnTo>
                  <a:lnTo>
                    <a:pt x="568261" y="44170"/>
                  </a:lnTo>
                  <a:lnTo>
                    <a:pt x="598538" y="76149"/>
                  </a:lnTo>
                  <a:lnTo>
                    <a:pt x="501561" y="168059"/>
                  </a:lnTo>
                  <a:lnTo>
                    <a:pt x="532142" y="200317"/>
                  </a:lnTo>
                  <a:lnTo>
                    <a:pt x="594169" y="265760"/>
                  </a:lnTo>
                  <a:lnTo>
                    <a:pt x="626491" y="235127"/>
                  </a:lnTo>
                  <a:lnTo>
                    <a:pt x="687463" y="299440"/>
                  </a:lnTo>
                  <a:lnTo>
                    <a:pt x="719797" y="268795"/>
                  </a:lnTo>
                  <a:close/>
                </a:path>
                <a:path w="907415" h="577215">
                  <a:moveTo>
                    <a:pt x="810056" y="428802"/>
                  </a:moveTo>
                  <a:lnTo>
                    <a:pt x="748766" y="364121"/>
                  </a:lnTo>
                  <a:lnTo>
                    <a:pt x="716432" y="394779"/>
                  </a:lnTo>
                  <a:lnTo>
                    <a:pt x="777722" y="459447"/>
                  </a:lnTo>
                  <a:lnTo>
                    <a:pt x="810056" y="428802"/>
                  </a:lnTo>
                  <a:close/>
                </a:path>
                <a:path w="907415" h="577215">
                  <a:moveTo>
                    <a:pt x="813422" y="302856"/>
                  </a:moveTo>
                  <a:lnTo>
                    <a:pt x="752119" y="238175"/>
                  </a:lnTo>
                  <a:lnTo>
                    <a:pt x="719797" y="268795"/>
                  </a:lnTo>
                  <a:lnTo>
                    <a:pt x="781100" y="333476"/>
                  </a:lnTo>
                  <a:lnTo>
                    <a:pt x="813422" y="302856"/>
                  </a:lnTo>
                  <a:close/>
                </a:path>
                <a:path w="907415" h="577215">
                  <a:moveTo>
                    <a:pt x="903770" y="398195"/>
                  </a:moveTo>
                  <a:lnTo>
                    <a:pt x="874712" y="367538"/>
                  </a:lnTo>
                  <a:lnTo>
                    <a:pt x="810056" y="428802"/>
                  </a:lnTo>
                  <a:lnTo>
                    <a:pt x="839114" y="459460"/>
                  </a:lnTo>
                  <a:lnTo>
                    <a:pt x="903770" y="398195"/>
                  </a:lnTo>
                  <a:close/>
                </a:path>
                <a:path w="907415" h="577215">
                  <a:moveTo>
                    <a:pt x="907046" y="336892"/>
                  </a:moveTo>
                  <a:lnTo>
                    <a:pt x="845756" y="272211"/>
                  </a:lnTo>
                  <a:lnTo>
                    <a:pt x="813422" y="302856"/>
                  </a:lnTo>
                  <a:lnTo>
                    <a:pt x="874712" y="367538"/>
                  </a:lnTo>
                  <a:lnTo>
                    <a:pt x="907046" y="336892"/>
                  </a:lnTo>
                  <a:close/>
                </a:path>
              </a:pathLst>
            </a:custGeom>
            <a:solidFill>
              <a:srgbClr val="EC1B24"/>
            </a:solidFill>
          </p:spPr>
          <p:txBody>
            <a:bodyPr wrap="square" lIns="0" tIns="0" rIns="0" bIns="0" rtlCol="0"/>
            <a:lstStyle/>
            <a:p>
              <a:endParaRPr sz="933"/>
            </a:p>
          </p:txBody>
        </p:sp>
        <p:sp>
          <p:nvSpPr>
            <p:cNvPr id="7" name="object 16">
              <a:extLst>
                <a:ext uri="{FF2B5EF4-FFF2-40B4-BE49-F238E27FC236}">
                  <a16:creationId xmlns:a16="http://schemas.microsoft.com/office/drawing/2014/main" id="{7C8880E3-054C-F190-2E31-AD76EAB574C5}"/>
                </a:ext>
              </a:extLst>
            </p:cNvPr>
            <p:cNvSpPr/>
            <p:nvPr/>
          </p:nvSpPr>
          <p:spPr>
            <a:xfrm>
              <a:off x="10866450" y="9095726"/>
              <a:ext cx="842644" cy="451484"/>
            </a:xfrm>
            <a:custGeom>
              <a:avLst/>
              <a:gdLst/>
              <a:ahLst/>
              <a:cxnLst/>
              <a:rect l="l" t="t" r="r" b="b"/>
              <a:pathLst>
                <a:path w="842645" h="451484">
                  <a:moveTo>
                    <a:pt x="566178" y="45237"/>
                  </a:moveTo>
                  <a:lnTo>
                    <a:pt x="535597" y="12979"/>
                  </a:lnTo>
                  <a:lnTo>
                    <a:pt x="503288" y="43599"/>
                  </a:lnTo>
                  <a:lnTo>
                    <a:pt x="472706" y="11341"/>
                  </a:lnTo>
                  <a:lnTo>
                    <a:pt x="440372" y="41986"/>
                  </a:lnTo>
                  <a:lnTo>
                    <a:pt x="409803" y="9715"/>
                  </a:lnTo>
                  <a:lnTo>
                    <a:pt x="377456" y="40373"/>
                  </a:lnTo>
                  <a:lnTo>
                    <a:pt x="346887" y="8102"/>
                  </a:lnTo>
                  <a:lnTo>
                    <a:pt x="314540" y="38760"/>
                  </a:lnTo>
                  <a:lnTo>
                    <a:pt x="283972" y="6489"/>
                  </a:lnTo>
                  <a:lnTo>
                    <a:pt x="251625" y="37134"/>
                  </a:lnTo>
                  <a:lnTo>
                    <a:pt x="221056" y="4876"/>
                  </a:lnTo>
                  <a:lnTo>
                    <a:pt x="188709" y="35521"/>
                  </a:lnTo>
                  <a:lnTo>
                    <a:pt x="158140" y="3263"/>
                  </a:lnTo>
                  <a:lnTo>
                    <a:pt x="125793" y="33909"/>
                  </a:lnTo>
                  <a:lnTo>
                    <a:pt x="95224" y="1651"/>
                  </a:lnTo>
                  <a:lnTo>
                    <a:pt x="62915" y="32270"/>
                  </a:lnTo>
                  <a:lnTo>
                    <a:pt x="32334" y="0"/>
                  </a:lnTo>
                  <a:lnTo>
                    <a:pt x="0" y="30657"/>
                  </a:lnTo>
                  <a:lnTo>
                    <a:pt x="30568" y="62915"/>
                  </a:lnTo>
                  <a:lnTo>
                    <a:pt x="61150" y="95186"/>
                  </a:lnTo>
                  <a:lnTo>
                    <a:pt x="91719" y="127444"/>
                  </a:lnTo>
                  <a:lnTo>
                    <a:pt x="122301" y="159702"/>
                  </a:lnTo>
                  <a:lnTo>
                    <a:pt x="152882" y="191973"/>
                  </a:lnTo>
                  <a:lnTo>
                    <a:pt x="183451" y="224231"/>
                  </a:lnTo>
                  <a:lnTo>
                    <a:pt x="214033" y="256489"/>
                  </a:lnTo>
                  <a:lnTo>
                    <a:pt x="244602" y="288759"/>
                  </a:lnTo>
                  <a:lnTo>
                    <a:pt x="275183" y="321017"/>
                  </a:lnTo>
                  <a:lnTo>
                    <a:pt x="305752" y="353288"/>
                  </a:lnTo>
                  <a:lnTo>
                    <a:pt x="337210" y="386473"/>
                  </a:lnTo>
                  <a:lnTo>
                    <a:pt x="367779" y="418731"/>
                  </a:lnTo>
                  <a:lnTo>
                    <a:pt x="398360" y="450989"/>
                  </a:lnTo>
                  <a:lnTo>
                    <a:pt x="430695" y="420344"/>
                  </a:lnTo>
                  <a:lnTo>
                    <a:pt x="400126" y="388086"/>
                  </a:lnTo>
                  <a:lnTo>
                    <a:pt x="432435" y="357466"/>
                  </a:lnTo>
                  <a:lnTo>
                    <a:pt x="401853" y="325208"/>
                  </a:lnTo>
                  <a:lnTo>
                    <a:pt x="434200" y="294551"/>
                  </a:lnTo>
                  <a:lnTo>
                    <a:pt x="402742" y="261378"/>
                  </a:lnTo>
                  <a:lnTo>
                    <a:pt x="435089" y="230720"/>
                  </a:lnTo>
                  <a:lnTo>
                    <a:pt x="466534" y="263906"/>
                  </a:lnTo>
                  <a:lnTo>
                    <a:pt x="497116" y="296164"/>
                  </a:lnTo>
                  <a:lnTo>
                    <a:pt x="529450" y="265518"/>
                  </a:lnTo>
                  <a:lnTo>
                    <a:pt x="561784" y="234861"/>
                  </a:lnTo>
                  <a:lnTo>
                    <a:pt x="531215" y="202603"/>
                  </a:lnTo>
                  <a:lnTo>
                    <a:pt x="499770" y="169418"/>
                  </a:lnTo>
                  <a:lnTo>
                    <a:pt x="469188" y="137160"/>
                  </a:lnTo>
                  <a:lnTo>
                    <a:pt x="566178" y="45237"/>
                  </a:lnTo>
                  <a:close/>
                </a:path>
                <a:path w="842645" h="451484">
                  <a:moveTo>
                    <a:pt x="842238" y="336524"/>
                  </a:moveTo>
                  <a:lnTo>
                    <a:pt x="781088" y="271995"/>
                  </a:lnTo>
                  <a:lnTo>
                    <a:pt x="748779" y="302628"/>
                  </a:lnTo>
                  <a:lnTo>
                    <a:pt x="687616" y="238099"/>
                  </a:lnTo>
                  <a:lnTo>
                    <a:pt x="655281" y="268744"/>
                  </a:lnTo>
                  <a:lnTo>
                    <a:pt x="624700" y="236486"/>
                  </a:lnTo>
                  <a:lnTo>
                    <a:pt x="594131" y="204216"/>
                  </a:lnTo>
                  <a:lnTo>
                    <a:pt x="529450" y="265518"/>
                  </a:lnTo>
                  <a:lnTo>
                    <a:pt x="560031" y="297776"/>
                  </a:lnTo>
                  <a:lnTo>
                    <a:pt x="590600" y="330047"/>
                  </a:lnTo>
                  <a:lnTo>
                    <a:pt x="622947" y="299402"/>
                  </a:lnTo>
                  <a:lnTo>
                    <a:pt x="684098" y="363918"/>
                  </a:lnTo>
                  <a:lnTo>
                    <a:pt x="716432" y="333286"/>
                  </a:lnTo>
                  <a:lnTo>
                    <a:pt x="777582" y="397802"/>
                  </a:lnTo>
                  <a:lnTo>
                    <a:pt x="842238" y="336524"/>
                  </a:lnTo>
                  <a:close/>
                </a:path>
              </a:pathLst>
            </a:custGeom>
            <a:solidFill>
              <a:srgbClr val="FFFFFF"/>
            </a:solidFill>
          </p:spPr>
          <p:txBody>
            <a:bodyPr wrap="square" lIns="0" tIns="0" rIns="0" bIns="0" rtlCol="0"/>
            <a:lstStyle/>
            <a:p>
              <a:endParaRPr sz="933"/>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4975" y="1158384"/>
            <a:ext cx="10001250" cy="5016500"/>
            <a:chOff x="1642462" y="1737576"/>
            <a:chExt cx="15001875" cy="7524750"/>
          </a:xfrm>
        </p:grpSpPr>
        <p:pic>
          <p:nvPicPr>
            <p:cNvPr id="3" name="object 3"/>
            <p:cNvPicPr/>
            <p:nvPr/>
          </p:nvPicPr>
          <p:blipFill>
            <a:blip r:embed="rId2" cstate="print"/>
            <a:stretch>
              <a:fillRect/>
            </a:stretch>
          </p:blipFill>
          <p:spPr>
            <a:xfrm>
              <a:off x="1642462" y="1737576"/>
              <a:ext cx="15001874" cy="7524749"/>
            </a:xfrm>
            <a:prstGeom prst="rect">
              <a:avLst/>
            </a:prstGeom>
          </p:spPr>
        </p:pic>
        <p:pic>
          <p:nvPicPr>
            <p:cNvPr id="4" name="object 4"/>
            <p:cNvPicPr/>
            <p:nvPr/>
          </p:nvPicPr>
          <p:blipFill>
            <a:blip r:embed="rId3" cstate="print"/>
            <a:stretch>
              <a:fillRect/>
            </a:stretch>
          </p:blipFill>
          <p:spPr>
            <a:xfrm>
              <a:off x="9167775" y="6644148"/>
              <a:ext cx="2587684" cy="868674"/>
            </a:xfrm>
            <a:prstGeom prst="rect">
              <a:avLst/>
            </a:prstGeom>
          </p:spPr>
        </p:pic>
        <p:sp>
          <p:nvSpPr>
            <p:cNvPr id="5" name="object 5"/>
            <p:cNvSpPr/>
            <p:nvPr/>
          </p:nvSpPr>
          <p:spPr>
            <a:xfrm>
              <a:off x="5069256" y="5097779"/>
              <a:ext cx="4286885" cy="988060"/>
            </a:xfrm>
            <a:custGeom>
              <a:avLst/>
              <a:gdLst/>
              <a:ahLst/>
              <a:cxnLst/>
              <a:rect l="l" t="t" r="r" b="b"/>
              <a:pathLst>
                <a:path w="4286884" h="988060">
                  <a:moveTo>
                    <a:pt x="4286618" y="0"/>
                  </a:moveTo>
                  <a:lnTo>
                    <a:pt x="4202341" y="0"/>
                  </a:lnTo>
                  <a:lnTo>
                    <a:pt x="4202341" y="902970"/>
                  </a:lnTo>
                  <a:lnTo>
                    <a:pt x="0" y="902970"/>
                  </a:lnTo>
                  <a:lnTo>
                    <a:pt x="0" y="988060"/>
                  </a:lnTo>
                  <a:lnTo>
                    <a:pt x="4286618" y="988060"/>
                  </a:lnTo>
                  <a:lnTo>
                    <a:pt x="4286618" y="902970"/>
                  </a:lnTo>
                  <a:lnTo>
                    <a:pt x="4286618" y="0"/>
                  </a:lnTo>
                  <a:close/>
                </a:path>
              </a:pathLst>
            </a:custGeom>
            <a:solidFill>
              <a:srgbClr val="FF0000"/>
            </a:solidFill>
          </p:spPr>
          <p:txBody>
            <a:bodyPr wrap="square" lIns="0" tIns="0" rIns="0" bIns="0" rtlCol="0"/>
            <a:lstStyle/>
            <a:p>
              <a:endParaRPr sz="933"/>
            </a:p>
          </p:txBody>
        </p:sp>
        <p:sp>
          <p:nvSpPr>
            <p:cNvPr id="6" name="object 6"/>
            <p:cNvSpPr/>
            <p:nvPr/>
          </p:nvSpPr>
          <p:spPr>
            <a:xfrm>
              <a:off x="4984968" y="5013888"/>
              <a:ext cx="4262755" cy="963294"/>
            </a:xfrm>
            <a:custGeom>
              <a:avLst/>
              <a:gdLst/>
              <a:ahLst/>
              <a:cxnLst/>
              <a:rect l="l" t="t" r="r" b="b"/>
              <a:pathLst>
                <a:path w="4262755" h="963295">
                  <a:moveTo>
                    <a:pt x="4262539" y="963286"/>
                  </a:moveTo>
                  <a:lnTo>
                    <a:pt x="0" y="963286"/>
                  </a:lnTo>
                  <a:lnTo>
                    <a:pt x="0" y="0"/>
                  </a:lnTo>
                  <a:lnTo>
                    <a:pt x="4262539" y="0"/>
                  </a:lnTo>
                  <a:lnTo>
                    <a:pt x="4262539" y="963286"/>
                  </a:lnTo>
                  <a:close/>
                </a:path>
              </a:pathLst>
            </a:custGeom>
            <a:solidFill>
              <a:srgbClr val="FFFFFF"/>
            </a:solidFill>
          </p:spPr>
          <p:txBody>
            <a:bodyPr wrap="square" lIns="0" tIns="0" rIns="0" bIns="0" rtlCol="0"/>
            <a:lstStyle/>
            <a:p>
              <a:endParaRPr sz="933"/>
            </a:p>
          </p:txBody>
        </p:sp>
        <p:sp>
          <p:nvSpPr>
            <p:cNvPr id="7" name="object 7"/>
            <p:cNvSpPr/>
            <p:nvPr/>
          </p:nvSpPr>
          <p:spPr>
            <a:xfrm>
              <a:off x="4960887" y="4989829"/>
              <a:ext cx="4311015" cy="1010919"/>
            </a:xfrm>
            <a:custGeom>
              <a:avLst/>
              <a:gdLst/>
              <a:ahLst/>
              <a:cxnLst/>
              <a:rect l="l" t="t" r="r" b="b"/>
              <a:pathLst>
                <a:path w="4311015" h="1010920">
                  <a:moveTo>
                    <a:pt x="4310710" y="0"/>
                  </a:moveTo>
                  <a:lnTo>
                    <a:pt x="4286618" y="0"/>
                  </a:lnTo>
                  <a:lnTo>
                    <a:pt x="4286618" y="24130"/>
                  </a:lnTo>
                  <a:lnTo>
                    <a:pt x="4286618" y="986790"/>
                  </a:lnTo>
                  <a:lnTo>
                    <a:pt x="24079" y="986790"/>
                  </a:lnTo>
                  <a:lnTo>
                    <a:pt x="24079" y="24130"/>
                  </a:lnTo>
                  <a:lnTo>
                    <a:pt x="4286618" y="24130"/>
                  </a:lnTo>
                  <a:lnTo>
                    <a:pt x="4286618" y="0"/>
                  </a:lnTo>
                  <a:lnTo>
                    <a:pt x="0" y="0"/>
                  </a:lnTo>
                  <a:lnTo>
                    <a:pt x="0" y="24130"/>
                  </a:lnTo>
                  <a:lnTo>
                    <a:pt x="0" y="986790"/>
                  </a:lnTo>
                  <a:lnTo>
                    <a:pt x="0" y="1010920"/>
                  </a:lnTo>
                  <a:lnTo>
                    <a:pt x="4310710" y="1010920"/>
                  </a:lnTo>
                  <a:lnTo>
                    <a:pt x="4310710" y="987348"/>
                  </a:lnTo>
                  <a:lnTo>
                    <a:pt x="4310710" y="986790"/>
                  </a:lnTo>
                  <a:lnTo>
                    <a:pt x="4310710" y="24130"/>
                  </a:lnTo>
                  <a:lnTo>
                    <a:pt x="4310710" y="0"/>
                  </a:lnTo>
                  <a:close/>
                </a:path>
              </a:pathLst>
            </a:custGeom>
            <a:solidFill>
              <a:srgbClr val="EC1B24"/>
            </a:solidFill>
          </p:spPr>
          <p:txBody>
            <a:bodyPr wrap="square" lIns="0" tIns="0" rIns="0" bIns="0" rtlCol="0"/>
            <a:lstStyle/>
            <a:p>
              <a:endParaRPr sz="933"/>
            </a:p>
          </p:txBody>
        </p:sp>
        <p:sp>
          <p:nvSpPr>
            <p:cNvPr id="8" name="object 8"/>
            <p:cNvSpPr/>
            <p:nvPr/>
          </p:nvSpPr>
          <p:spPr>
            <a:xfrm>
              <a:off x="10996559" y="5934074"/>
              <a:ext cx="1335405" cy="1039494"/>
            </a:xfrm>
            <a:custGeom>
              <a:avLst/>
              <a:gdLst/>
              <a:ahLst/>
              <a:cxnLst/>
              <a:rect l="l" t="t" r="r" b="b"/>
              <a:pathLst>
                <a:path w="1335404" h="1039495">
                  <a:moveTo>
                    <a:pt x="1335234" y="0"/>
                  </a:moveTo>
                  <a:lnTo>
                    <a:pt x="1334130" y="2382"/>
                  </a:lnTo>
                  <a:lnTo>
                    <a:pt x="1334833" y="7536"/>
                  </a:lnTo>
                  <a:lnTo>
                    <a:pt x="1330209" y="61880"/>
                  </a:lnTo>
                  <a:lnTo>
                    <a:pt x="1313005" y="104689"/>
                  </a:lnTo>
                  <a:lnTo>
                    <a:pt x="1289041" y="151165"/>
                  </a:lnTo>
                  <a:lnTo>
                    <a:pt x="1263417" y="196589"/>
                  </a:lnTo>
                  <a:lnTo>
                    <a:pt x="1236133" y="240961"/>
                  </a:lnTo>
                  <a:lnTo>
                    <a:pt x="1207188" y="284281"/>
                  </a:lnTo>
                  <a:lnTo>
                    <a:pt x="1176583" y="326550"/>
                  </a:lnTo>
                  <a:lnTo>
                    <a:pt x="1144318" y="367768"/>
                  </a:lnTo>
                  <a:lnTo>
                    <a:pt x="1110762" y="407620"/>
                  </a:lnTo>
                  <a:lnTo>
                    <a:pt x="1075910" y="446188"/>
                  </a:lnTo>
                  <a:lnTo>
                    <a:pt x="1039762" y="483472"/>
                  </a:lnTo>
                  <a:lnTo>
                    <a:pt x="1002319" y="519472"/>
                  </a:lnTo>
                  <a:lnTo>
                    <a:pt x="963580" y="554188"/>
                  </a:lnTo>
                  <a:lnTo>
                    <a:pt x="923545" y="587619"/>
                  </a:lnTo>
                  <a:lnTo>
                    <a:pt x="882135" y="619899"/>
                  </a:lnTo>
                  <a:lnTo>
                    <a:pt x="839733" y="650672"/>
                  </a:lnTo>
                  <a:lnTo>
                    <a:pt x="796338" y="679939"/>
                  </a:lnTo>
                  <a:lnTo>
                    <a:pt x="751951" y="707701"/>
                  </a:lnTo>
                  <a:lnTo>
                    <a:pt x="706572" y="733957"/>
                  </a:lnTo>
                  <a:lnTo>
                    <a:pt x="660200" y="758706"/>
                  </a:lnTo>
                  <a:lnTo>
                    <a:pt x="613325" y="781721"/>
                  </a:lnTo>
                  <a:lnTo>
                    <a:pt x="565782" y="803033"/>
                  </a:lnTo>
                  <a:lnTo>
                    <a:pt x="517571" y="822642"/>
                  </a:lnTo>
                  <a:lnTo>
                    <a:pt x="468692" y="840549"/>
                  </a:lnTo>
                  <a:lnTo>
                    <a:pt x="419144" y="856753"/>
                  </a:lnTo>
                  <a:lnTo>
                    <a:pt x="368928" y="871254"/>
                  </a:lnTo>
                  <a:lnTo>
                    <a:pt x="314297" y="884804"/>
                  </a:lnTo>
                  <a:lnTo>
                    <a:pt x="259251" y="896155"/>
                  </a:lnTo>
                  <a:lnTo>
                    <a:pt x="203789" y="905305"/>
                  </a:lnTo>
                  <a:lnTo>
                    <a:pt x="147910" y="912256"/>
                  </a:lnTo>
                  <a:lnTo>
                    <a:pt x="171199" y="924833"/>
                  </a:lnTo>
                  <a:lnTo>
                    <a:pt x="217402" y="950617"/>
                  </a:lnTo>
                  <a:lnTo>
                    <a:pt x="266655" y="979322"/>
                  </a:lnTo>
                  <a:lnTo>
                    <a:pt x="318777" y="1011196"/>
                  </a:lnTo>
                  <a:lnTo>
                    <a:pt x="348299" y="1029966"/>
                  </a:lnTo>
                  <a:lnTo>
                    <a:pt x="343268" y="1032181"/>
                  </a:lnTo>
                  <a:lnTo>
                    <a:pt x="335098" y="1036136"/>
                  </a:lnTo>
                  <a:lnTo>
                    <a:pt x="327279" y="1036794"/>
                  </a:lnTo>
                  <a:lnTo>
                    <a:pt x="320436" y="1037701"/>
                  </a:lnTo>
                  <a:lnTo>
                    <a:pt x="313623" y="1038450"/>
                  </a:lnTo>
                  <a:lnTo>
                    <a:pt x="306797" y="1038895"/>
                  </a:lnTo>
                  <a:lnTo>
                    <a:pt x="299958" y="1039038"/>
                  </a:lnTo>
                  <a:lnTo>
                    <a:pt x="293104" y="1038877"/>
                  </a:lnTo>
                  <a:lnTo>
                    <a:pt x="288684" y="1038645"/>
                  </a:lnTo>
                  <a:lnTo>
                    <a:pt x="280655" y="1038696"/>
                  </a:lnTo>
                  <a:lnTo>
                    <a:pt x="247357" y="1017388"/>
                  </a:lnTo>
                  <a:lnTo>
                    <a:pt x="191869" y="983528"/>
                  </a:lnTo>
                  <a:lnTo>
                    <a:pt x="139000" y="952899"/>
                  </a:lnTo>
                  <a:lnTo>
                    <a:pt x="93619" y="927818"/>
                  </a:lnTo>
                  <a:lnTo>
                    <a:pt x="59298" y="909542"/>
                  </a:lnTo>
                  <a:lnTo>
                    <a:pt x="17883" y="888318"/>
                  </a:lnTo>
                  <a:lnTo>
                    <a:pt x="4012" y="881397"/>
                  </a:lnTo>
                  <a:lnTo>
                    <a:pt x="0" y="879359"/>
                  </a:lnTo>
                  <a:lnTo>
                    <a:pt x="6104" y="876315"/>
                  </a:lnTo>
                  <a:lnTo>
                    <a:pt x="17068" y="871648"/>
                  </a:lnTo>
                  <a:lnTo>
                    <a:pt x="26804" y="867204"/>
                  </a:lnTo>
                  <a:lnTo>
                    <a:pt x="61205" y="848741"/>
                  </a:lnTo>
                  <a:lnTo>
                    <a:pt x="104924" y="819026"/>
                  </a:lnTo>
                  <a:lnTo>
                    <a:pt x="153962" y="777524"/>
                  </a:lnTo>
                  <a:lnTo>
                    <a:pt x="199443" y="731776"/>
                  </a:lnTo>
                  <a:lnTo>
                    <a:pt x="242492" y="683264"/>
                  </a:lnTo>
                  <a:lnTo>
                    <a:pt x="284047" y="633475"/>
                  </a:lnTo>
                  <a:lnTo>
                    <a:pt x="286783" y="631700"/>
                  </a:lnTo>
                  <a:lnTo>
                    <a:pt x="289751" y="630482"/>
                  </a:lnTo>
                  <a:lnTo>
                    <a:pt x="292951" y="629819"/>
                  </a:lnTo>
                  <a:lnTo>
                    <a:pt x="300040" y="628249"/>
                  </a:lnTo>
                  <a:lnTo>
                    <a:pt x="306800" y="627167"/>
                  </a:lnTo>
                  <a:lnTo>
                    <a:pt x="313588" y="626381"/>
                  </a:lnTo>
                  <a:lnTo>
                    <a:pt x="320405" y="625890"/>
                  </a:lnTo>
                  <a:lnTo>
                    <a:pt x="327251" y="625695"/>
                  </a:lnTo>
                  <a:lnTo>
                    <a:pt x="334465" y="625262"/>
                  </a:lnTo>
                  <a:lnTo>
                    <a:pt x="341592" y="625865"/>
                  </a:lnTo>
                  <a:lnTo>
                    <a:pt x="348631" y="627505"/>
                  </a:lnTo>
                  <a:lnTo>
                    <a:pt x="355207" y="629476"/>
                  </a:lnTo>
                  <a:lnTo>
                    <a:pt x="352572" y="632555"/>
                  </a:lnTo>
                  <a:lnTo>
                    <a:pt x="339284" y="648606"/>
                  </a:lnTo>
                  <a:lnTo>
                    <a:pt x="312469" y="680573"/>
                  </a:lnTo>
                  <a:lnTo>
                    <a:pt x="274321" y="723919"/>
                  </a:lnTo>
                  <a:lnTo>
                    <a:pt x="222546" y="776468"/>
                  </a:lnTo>
                  <a:lnTo>
                    <a:pt x="180823" y="812337"/>
                  </a:lnTo>
                  <a:lnTo>
                    <a:pt x="136411" y="843647"/>
                  </a:lnTo>
                  <a:lnTo>
                    <a:pt x="183038" y="838593"/>
                  </a:lnTo>
                  <a:lnTo>
                    <a:pt x="229367" y="832017"/>
                  </a:lnTo>
                  <a:lnTo>
                    <a:pt x="275396" y="823919"/>
                  </a:lnTo>
                  <a:lnTo>
                    <a:pt x="321125" y="814299"/>
                  </a:lnTo>
                  <a:lnTo>
                    <a:pt x="366555" y="803158"/>
                  </a:lnTo>
                  <a:lnTo>
                    <a:pt x="411686" y="790494"/>
                  </a:lnTo>
                  <a:lnTo>
                    <a:pt x="461513" y="774691"/>
                  </a:lnTo>
                  <a:lnTo>
                    <a:pt x="510633" y="757212"/>
                  </a:lnTo>
                  <a:lnTo>
                    <a:pt x="559043" y="738056"/>
                  </a:lnTo>
                  <a:lnTo>
                    <a:pt x="606745" y="717224"/>
                  </a:lnTo>
                  <a:lnTo>
                    <a:pt x="653739" y="694714"/>
                  </a:lnTo>
                  <a:lnTo>
                    <a:pt x="700025" y="670529"/>
                  </a:lnTo>
                  <a:lnTo>
                    <a:pt x="745754" y="644634"/>
                  </a:lnTo>
                  <a:lnTo>
                    <a:pt x="790453" y="617260"/>
                  </a:lnTo>
                  <a:lnTo>
                    <a:pt x="834123" y="588405"/>
                  </a:lnTo>
                  <a:lnTo>
                    <a:pt x="876764" y="558070"/>
                  </a:lnTo>
                  <a:lnTo>
                    <a:pt x="918375" y="526255"/>
                  </a:lnTo>
                  <a:lnTo>
                    <a:pt x="958956" y="492960"/>
                  </a:lnTo>
                  <a:lnTo>
                    <a:pt x="998114" y="458551"/>
                  </a:lnTo>
                  <a:lnTo>
                    <a:pt x="1035934" y="422884"/>
                  </a:lnTo>
                  <a:lnTo>
                    <a:pt x="1072419" y="385958"/>
                  </a:lnTo>
                  <a:lnTo>
                    <a:pt x="1107567" y="347775"/>
                  </a:lnTo>
                  <a:lnTo>
                    <a:pt x="1141378" y="308334"/>
                  </a:lnTo>
                  <a:lnTo>
                    <a:pt x="1173854" y="267635"/>
                  </a:lnTo>
                  <a:lnTo>
                    <a:pt x="1205003" y="225563"/>
                  </a:lnTo>
                  <a:lnTo>
                    <a:pt x="1234452" y="182477"/>
                  </a:lnTo>
                  <a:lnTo>
                    <a:pt x="1262199" y="138378"/>
                  </a:lnTo>
                  <a:lnTo>
                    <a:pt x="1288245" y="93266"/>
                  </a:lnTo>
                  <a:lnTo>
                    <a:pt x="1312590" y="47139"/>
                  </a:lnTo>
                  <a:lnTo>
                    <a:pt x="1335234" y="0"/>
                  </a:lnTo>
                  <a:close/>
                </a:path>
              </a:pathLst>
            </a:custGeom>
            <a:solidFill>
              <a:srgbClr val="FF0000"/>
            </a:solidFill>
          </p:spPr>
          <p:txBody>
            <a:bodyPr wrap="square" lIns="0" tIns="0" rIns="0" bIns="0" rtlCol="0"/>
            <a:lstStyle/>
            <a:p>
              <a:endParaRPr sz="933"/>
            </a:p>
          </p:txBody>
        </p:sp>
      </p:grpSp>
      <p:pic>
        <p:nvPicPr>
          <p:cNvPr id="11" name="object 11"/>
          <p:cNvPicPr/>
          <p:nvPr/>
        </p:nvPicPr>
        <p:blipFill>
          <a:blip r:embed="rId4" cstate="print"/>
          <a:stretch>
            <a:fillRect/>
          </a:stretch>
        </p:blipFill>
        <p:spPr>
          <a:xfrm>
            <a:off x="10614367" y="253279"/>
            <a:ext cx="1149349" cy="577849"/>
          </a:xfrm>
          <a:prstGeom prst="rect">
            <a:avLst/>
          </a:prstGeom>
        </p:spPr>
      </p:pic>
      <p:grpSp>
        <p:nvGrpSpPr>
          <p:cNvPr id="12" name="object 12"/>
          <p:cNvGrpSpPr/>
          <p:nvPr/>
        </p:nvGrpSpPr>
        <p:grpSpPr>
          <a:xfrm>
            <a:off x="7980525" y="3477668"/>
            <a:ext cx="2683933" cy="666327"/>
            <a:chOff x="11970787" y="5216502"/>
            <a:chExt cx="4025900" cy="999490"/>
          </a:xfrm>
        </p:grpSpPr>
        <p:sp>
          <p:nvSpPr>
            <p:cNvPr id="13" name="object 13"/>
            <p:cNvSpPr/>
            <p:nvPr/>
          </p:nvSpPr>
          <p:spPr>
            <a:xfrm>
              <a:off x="12070042" y="5315571"/>
              <a:ext cx="3926204" cy="900430"/>
            </a:xfrm>
            <a:custGeom>
              <a:avLst/>
              <a:gdLst/>
              <a:ahLst/>
              <a:cxnLst/>
              <a:rect l="l" t="t" r="r" b="b"/>
              <a:pathLst>
                <a:path w="3926205" h="900429">
                  <a:moveTo>
                    <a:pt x="3926205" y="0"/>
                  </a:moveTo>
                  <a:lnTo>
                    <a:pt x="3849001" y="0"/>
                  </a:lnTo>
                  <a:lnTo>
                    <a:pt x="3849001" y="826770"/>
                  </a:lnTo>
                  <a:lnTo>
                    <a:pt x="0" y="826770"/>
                  </a:lnTo>
                  <a:lnTo>
                    <a:pt x="0" y="900430"/>
                  </a:lnTo>
                  <a:lnTo>
                    <a:pt x="3926205" y="900430"/>
                  </a:lnTo>
                  <a:lnTo>
                    <a:pt x="3926205" y="826770"/>
                  </a:lnTo>
                  <a:lnTo>
                    <a:pt x="3926205" y="0"/>
                  </a:lnTo>
                  <a:close/>
                </a:path>
              </a:pathLst>
            </a:custGeom>
            <a:solidFill>
              <a:srgbClr val="FF0000"/>
            </a:solidFill>
          </p:spPr>
          <p:txBody>
            <a:bodyPr wrap="square" lIns="0" tIns="0" rIns="0" bIns="0" rtlCol="0"/>
            <a:lstStyle/>
            <a:p>
              <a:endParaRPr sz="933"/>
            </a:p>
          </p:txBody>
        </p:sp>
        <p:sp>
          <p:nvSpPr>
            <p:cNvPr id="14" name="object 14"/>
            <p:cNvSpPr/>
            <p:nvPr/>
          </p:nvSpPr>
          <p:spPr>
            <a:xfrm>
              <a:off x="11992843" y="5238143"/>
              <a:ext cx="3904615" cy="882650"/>
            </a:xfrm>
            <a:custGeom>
              <a:avLst/>
              <a:gdLst/>
              <a:ahLst/>
              <a:cxnLst/>
              <a:rect l="l" t="t" r="r" b="b"/>
              <a:pathLst>
                <a:path w="3904615" h="882650">
                  <a:moveTo>
                    <a:pt x="3904143" y="882293"/>
                  </a:moveTo>
                  <a:lnTo>
                    <a:pt x="0" y="882293"/>
                  </a:lnTo>
                  <a:lnTo>
                    <a:pt x="0" y="0"/>
                  </a:lnTo>
                  <a:lnTo>
                    <a:pt x="3904143" y="0"/>
                  </a:lnTo>
                  <a:lnTo>
                    <a:pt x="3904143" y="882293"/>
                  </a:lnTo>
                  <a:close/>
                </a:path>
              </a:pathLst>
            </a:custGeom>
            <a:solidFill>
              <a:srgbClr val="FFFFFF"/>
            </a:solidFill>
          </p:spPr>
          <p:txBody>
            <a:bodyPr wrap="square" lIns="0" tIns="0" rIns="0" bIns="0" rtlCol="0"/>
            <a:lstStyle/>
            <a:p>
              <a:endParaRPr sz="933"/>
            </a:p>
          </p:txBody>
        </p:sp>
        <p:sp>
          <p:nvSpPr>
            <p:cNvPr id="15" name="object 15"/>
            <p:cNvSpPr/>
            <p:nvPr/>
          </p:nvSpPr>
          <p:spPr>
            <a:xfrm>
              <a:off x="11970779" y="5216511"/>
              <a:ext cx="3948429" cy="925830"/>
            </a:xfrm>
            <a:custGeom>
              <a:avLst/>
              <a:gdLst/>
              <a:ahLst/>
              <a:cxnLst/>
              <a:rect l="l" t="t" r="r" b="b"/>
              <a:pathLst>
                <a:path w="3948430" h="925829">
                  <a:moveTo>
                    <a:pt x="3948265" y="21640"/>
                  </a:moveTo>
                  <a:lnTo>
                    <a:pt x="3926205" y="21640"/>
                  </a:lnTo>
                  <a:lnTo>
                    <a:pt x="3926205" y="903935"/>
                  </a:lnTo>
                  <a:lnTo>
                    <a:pt x="3948265" y="903935"/>
                  </a:lnTo>
                  <a:lnTo>
                    <a:pt x="3948265" y="21640"/>
                  </a:lnTo>
                  <a:close/>
                </a:path>
                <a:path w="3948430" h="925829">
                  <a:moveTo>
                    <a:pt x="3948265" y="0"/>
                  </a:moveTo>
                  <a:lnTo>
                    <a:pt x="0" y="0"/>
                  </a:lnTo>
                  <a:lnTo>
                    <a:pt x="0" y="21590"/>
                  </a:lnTo>
                  <a:lnTo>
                    <a:pt x="0" y="904240"/>
                  </a:lnTo>
                  <a:lnTo>
                    <a:pt x="0" y="925830"/>
                  </a:lnTo>
                  <a:lnTo>
                    <a:pt x="3948265" y="925830"/>
                  </a:lnTo>
                  <a:lnTo>
                    <a:pt x="3948265" y="904240"/>
                  </a:lnTo>
                  <a:lnTo>
                    <a:pt x="22059" y="904240"/>
                  </a:lnTo>
                  <a:lnTo>
                    <a:pt x="22059" y="21590"/>
                  </a:lnTo>
                  <a:lnTo>
                    <a:pt x="3948265" y="21590"/>
                  </a:lnTo>
                  <a:lnTo>
                    <a:pt x="3948265" y="0"/>
                  </a:lnTo>
                  <a:close/>
                </a:path>
              </a:pathLst>
            </a:custGeom>
            <a:solidFill>
              <a:srgbClr val="EC1B24"/>
            </a:solidFill>
          </p:spPr>
          <p:txBody>
            <a:bodyPr wrap="square" lIns="0" tIns="0" rIns="0" bIns="0" rtlCol="0"/>
            <a:lstStyle/>
            <a:p>
              <a:endParaRPr sz="933"/>
            </a:p>
          </p:txBody>
        </p:sp>
      </p:grpSp>
      <p:grpSp>
        <p:nvGrpSpPr>
          <p:cNvPr id="16" name="object 16"/>
          <p:cNvGrpSpPr/>
          <p:nvPr/>
        </p:nvGrpSpPr>
        <p:grpSpPr>
          <a:xfrm>
            <a:off x="7376248" y="3466263"/>
            <a:ext cx="398357" cy="398357"/>
            <a:chOff x="11064371" y="5199394"/>
            <a:chExt cx="597535" cy="597535"/>
          </a:xfrm>
        </p:grpSpPr>
        <p:sp>
          <p:nvSpPr>
            <p:cNvPr id="17" name="object 17"/>
            <p:cNvSpPr/>
            <p:nvPr/>
          </p:nvSpPr>
          <p:spPr>
            <a:xfrm>
              <a:off x="11064371" y="5199394"/>
              <a:ext cx="597535" cy="597535"/>
            </a:xfrm>
            <a:custGeom>
              <a:avLst/>
              <a:gdLst/>
              <a:ahLst/>
              <a:cxnLst/>
              <a:rect l="l" t="t" r="r" b="b"/>
              <a:pathLst>
                <a:path w="597534" h="597535">
                  <a:moveTo>
                    <a:pt x="298474" y="596949"/>
                  </a:moveTo>
                  <a:lnTo>
                    <a:pt x="250067" y="593042"/>
                  </a:lnTo>
                  <a:lnTo>
                    <a:pt x="204143" y="581730"/>
                  </a:lnTo>
                  <a:lnTo>
                    <a:pt x="161320" y="563629"/>
                  </a:lnTo>
                  <a:lnTo>
                    <a:pt x="122210" y="539353"/>
                  </a:lnTo>
                  <a:lnTo>
                    <a:pt x="87431" y="509518"/>
                  </a:lnTo>
                  <a:lnTo>
                    <a:pt x="57595" y="474738"/>
                  </a:lnTo>
                  <a:lnTo>
                    <a:pt x="33320" y="435629"/>
                  </a:lnTo>
                  <a:lnTo>
                    <a:pt x="15218" y="392805"/>
                  </a:lnTo>
                  <a:lnTo>
                    <a:pt x="3907" y="346882"/>
                  </a:lnTo>
                  <a:lnTo>
                    <a:pt x="0" y="298474"/>
                  </a:lnTo>
                  <a:lnTo>
                    <a:pt x="3907" y="250067"/>
                  </a:lnTo>
                  <a:lnTo>
                    <a:pt x="15218" y="204143"/>
                  </a:lnTo>
                  <a:lnTo>
                    <a:pt x="33320" y="161320"/>
                  </a:lnTo>
                  <a:lnTo>
                    <a:pt x="57595" y="122210"/>
                  </a:lnTo>
                  <a:lnTo>
                    <a:pt x="87431" y="87431"/>
                  </a:lnTo>
                  <a:lnTo>
                    <a:pt x="122210" y="57595"/>
                  </a:lnTo>
                  <a:lnTo>
                    <a:pt x="161320" y="33320"/>
                  </a:lnTo>
                  <a:lnTo>
                    <a:pt x="204143" y="15218"/>
                  </a:lnTo>
                  <a:lnTo>
                    <a:pt x="250067" y="3907"/>
                  </a:lnTo>
                  <a:lnTo>
                    <a:pt x="298474" y="0"/>
                  </a:lnTo>
                  <a:lnTo>
                    <a:pt x="346882" y="3907"/>
                  </a:lnTo>
                  <a:lnTo>
                    <a:pt x="392805" y="15218"/>
                  </a:lnTo>
                  <a:lnTo>
                    <a:pt x="435629" y="33320"/>
                  </a:lnTo>
                  <a:lnTo>
                    <a:pt x="474738" y="57595"/>
                  </a:lnTo>
                  <a:lnTo>
                    <a:pt x="509518" y="87431"/>
                  </a:lnTo>
                  <a:lnTo>
                    <a:pt x="539353" y="122210"/>
                  </a:lnTo>
                  <a:lnTo>
                    <a:pt x="563629" y="161320"/>
                  </a:lnTo>
                  <a:lnTo>
                    <a:pt x="581730" y="204143"/>
                  </a:lnTo>
                  <a:lnTo>
                    <a:pt x="593042" y="250067"/>
                  </a:lnTo>
                  <a:lnTo>
                    <a:pt x="596949" y="298474"/>
                  </a:lnTo>
                  <a:lnTo>
                    <a:pt x="593042" y="346882"/>
                  </a:lnTo>
                  <a:lnTo>
                    <a:pt x="581730" y="392805"/>
                  </a:lnTo>
                  <a:lnTo>
                    <a:pt x="563629" y="435629"/>
                  </a:lnTo>
                  <a:lnTo>
                    <a:pt x="539353" y="474738"/>
                  </a:lnTo>
                  <a:lnTo>
                    <a:pt x="509518" y="509518"/>
                  </a:lnTo>
                  <a:lnTo>
                    <a:pt x="474738" y="539353"/>
                  </a:lnTo>
                  <a:lnTo>
                    <a:pt x="435629" y="563629"/>
                  </a:lnTo>
                  <a:lnTo>
                    <a:pt x="392805" y="581730"/>
                  </a:lnTo>
                  <a:lnTo>
                    <a:pt x="346882" y="593042"/>
                  </a:lnTo>
                  <a:lnTo>
                    <a:pt x="298474" y="596949"/>
                  </a:lnTo>
                  <a:close/>
                </a:path>
              </a:pathLst>
            </a:custGeom>
            <a:solidFill>
              <a:srgbClr val="6079F4"/>
            </a:solidFill>
          </p:spPr>
          <p:txBody>
            <a:bodyPr wrap="square" lIns="0" tIns="0" rIns="0" bIns="0" rtlCol="0"/>
            <a:lstStyle/>
            <a:p>
              <a:endParaRPr sz="933"/>
            </a:p>
          </p:txBody>
        </p:sp>
        <p:sp>
          <p:nvSpPr>
            <p:cNvPr id="18" name="object 18"/>
            <p:cNvSpPr/>
            <p:nvPr/>
          </p:nvSpPr>
          <p:spPr>
            <a:xfrm>
              <a:off x="11171072" y="5366740"/>
              <a:ext cx="389890" cy="264795"/>
            </a:xfrm>
            <a:custGeom>
              <a:avLst/>
              <a:gdLst/>
              <a:ahLst/>
              <a:cxnLst/>
              <a:rect l="l" t="t" r="r" b="b"/>
              <a:pathLst>
                <a:path w="389890" h="264795">
                  <a:moveTo>
                    <a:pt x="127165" y="27559"/>
                  </a:moveTo>
                  <a:lnTo>
                    <a:pt x="112725" y="368"/>
                  </a:lnTo>
                  <a:lnTo>
                    <a:pt x="100939" y="368"/>
                  </a:lnTo>
                  <a:lnTo>
                    <a:pt x="82296" y="20459"/>
                  </a:lnTo>
                  <a:lnTo>
                    <a:pt x="77165" y="27152"/>
                  </a:lnTo>
                  <a:lnTo>
                    <a:pt x="44767" y="56210"/>
                  </a:lnTo>
                  <a:lnTo>
                    <a:pt x="16129" y="70980"/>
                  </a:lnTo>
                  <a:lnTo>
                    <a:pt x="9512" y="74587"/>
                  </a:lnTo>
                  <a:lnTo>
                    <a:pt x="5651" y="77482"/>
                  </a:lnTo>
                  <a:lnTo>
                    <a:pt x="1930" y="80251"/>
                  </a:lnTo>
                  <a:lnTo>
                    <a:pt x="0" y="84696"/>
                  </a:lnTo>
                  <a:lnTo>
                    <a:pt x="0" y="95885"/>
                  </a:lnTo>
                  <a:lnTo>
                    <a:pt x="1930" y="100457"/>
                  </a:lnTo>
                  <a:lnTo>
                    <a:pt x="9626" y="108394"/>
                  </a:lnTo>
                  <a:lnTo>
                    <a:pt x="13957" y="110324"/>
                  </a:lnTo>
                  <a:lnTo>
                    <a:pt x="18884" y="110324"/>
                  </a:lnTo>
                  <a:lnTo>
                    <a:pt x="28473" y="108178"/>
                  </a:lnTo>
                  <a:lnTo>
                    <a:pt x="41719" y="101739"/>
                  </a:lnTo>
                  <a:lnTo>
                    <a:pt x="58610" y="90982"/>
                  </a:lnTo>
                  <a:lnTo>
                    <a:pt x="79159" y="75920"/>
                  </a:lnTo>
                  <a:lnTo>
                    <a:pt x="79159" y="245668"/>
                  </a:lnTo>
                  <a:lnTo>
                    <a:pt x="81330" y="252768"/>
                  </a:lnTo>
                  <a:lnTo>
                    <a:pt x="89992" y="262382"/>
                  </a:lnTo>
                  <a:lnTo>
                    <a:pt x="95770" y="264795"/>
                  </a:lnTo>
                  <a:lnTo>
                    <a:pt x="102984" y="264795"/>
                  </a:lnTo>
                  <a:lnTo>
                    <a:pt x="113563" y="262585"/>
                  </a:lnTo>
                  <a:lnTo>
                    <a:pt x="121119" y="255955"/>
                  </a:lnTo>
                  <a:lnTo>
                    <a:pt x="125653" y="244894"/>
                  </a:lnTo>
                  <a:lnTo>
                    <a:pt x="127165" y="229425"/>
                  </a:lnTo>
                  <a:lnTo>
                    <a:pt x="127165" y="27559"/>
                  </a:lnTo>
                  <a:close/>
                </a:path>
                <a:path w="389890" h="264795">
                  <a:moveTo>
                    <a:pt x="389267" y="136664"/>
                  </a:moveTo>
                  <a:lnTo>
                    <a:pt x="385800" y="86487"/>
                  </a:lnTo>
                  <a:lnTo>
                    <a:pt x="371627" y="43319"/>
                  </a:lnTo>
                  <a:lnTo>
                    <a:pt x="367068" y="35852"/>
                  </a:lnTo>
                  <a:lnTo>
                    <a:pt x="362191" y="29248"/>
                  </a:lnTo>
                  <a:lnTo>
                    <a:pt x="356819" y="23228"/>
                  </a:lnTo>
                  <a:lnTo>
                    <a:pt x="351002" y="17881"/>
                  </a:lnTo>
                  <a:lnTo>
                    <a:pt x="344728" y="13208"/>
                  </a:lnTo>
                  <a:lnTo>
                    <a:pt x="340601" y="10769"/>
                  </a:lnTo>
                  <a:lnTo>
                    <a:pt x="340601" y="123723"/>
                  </a:lnTo>
                  <a:lnTo>
                    <a:pt x="340487" y="147726"/>
                  </a:lnTo>
                  <a:lnTo>
                    <a:pt x="338556" y="175044"/>
                  </a:lnTo>
                  <a:lnTo>
                    <a:pt x="337096" y="185153"/>
                  </a:lnTo>
                  <a:lnTo>
                    <a:pt x="319189" y="222364"/>
                  </a:lnTo>
                  <a:lnTo>
                    <a:pt x="298843" y="228701"/>
                  </a:lnTo>
                  <a:lnTo>
                    <a:pt x="291122" y="228003"/>
                  </a:lnTo>
                  <a:lnTo>
                    <a:pt x="291312" y="228003"/>
                  </a:lnTo>
                  <a:lnTo>
                    <a:pt x="284416" y="225894"/>
                  </a:lnTo>
                  <a:lnTo>
                    <a:pt x="284581" y="225894"/>
                  </a:lnTo>
                  <a:lnTo>
                    <a:pt x="278942" y="222605"/>
                  </a:lnTo>
                  <a:lnTo>
                    <a:pt x="273939" y="217868"/>
                  </a:lnTo>
                  <a:lnTo>
                    <a:pt x="259270" y="174548"/>
                  </a:lnTo>
                  <a:lnTo>
                    <a:pt x="259207" y="173799"/>
                  </a:lnTo>
                  <a:lnTo>
                    <a:pt x="259092" y="172580"/>
                  </a:lnTo>
                  <a:lnTo>
                    <a:pt x="257124" y="130175"/>
                  </a:lnTo>
                  <a:lnTo>
                    <a:pt x="257670" y="108610"/>
                  </a:lnTo>
                  <a:lnTo>
                    <a:pt x="259346" y="89154"/>
                  </a:lnTo>
                  <a:lnTo>
                    <a:pt x="259410" y="88785"/>
                  </a:lnTo>
                  <a:lnTo>
                    <a:pt x="259486" y="88366"/>
                  </a:lnTo>
                  <a:lnTo>
                    <a:pt x="262166" y="72644"/>
                  </a:lnTo>
                  <a:lnTo>
                    <a:pt x="287718" y="37325"/>
                  </a:lnTo>
                  <a:lnTo>
                    <a:pt x="298475" y="35852"/>
                  </a:lnTo>
                  <a:lnTo>
                    <a:pt x="306146" y="36512"/>
                  </a:lnTo>
                  <a:lnTo>
                    <a:pt x="334619" y="67703"/>
                  </a:lnTo>
                  <a:lnTo>
                    <a:pt x="340461" y="114769"/>
                  </a:lnTo>
                  <a:lnTo>
                    <a:pt x="340601" y="123723"/>
                  </a:lnTo>
                  <a:lnTo>
                    <a:pt x="340601" y="10769"/>
                  </a:lnTo>
                  <a:lnTo>
                    <a:pt x="297878" y="0"/>
                  </a:lnTo>
                  <a:lnTo>
                    <a:pt x="284632" y="838"/>
                  </a:lnTo>
                  <a:lnTo>
                    <a:pt x="241261" y="20777"/>
                  </a:lnTo>
                  <a:lnTo>
                    <a:pt x="217601" y="60147"/>
                  </a:lnTo>
                  <a:lnTo>
                    <a:pt x="210375" y="99771"/>
                  </a:lnTo>
                  <a:lnTo>
                    <a:pt x="210299" y="100838"/>
                  </a:lnTo>
                  <a:lnTo>
                    <a:pt x="209511" y="111417"/>
                  </a:lnTo>
                  <a:lnTo>
                    <a:pt x="209016" y="123723"/>
                  </a:lnTo>
                  <a:lnTo>
                    <a:pt x="209054" y="147726"/>
                  </a:lnTo>
                  <a:lnTo>
                    <a:pt x="209486" y="156540"/>
                  </a:lnTo>
                  <a:lnTo>
                    <a:pt x="216839" y="199898"/>
                  </a:lnTo>
                  <a:lnTo>
                    <a:pt x="241465" y="241071"/>
                  </a:lnTo>
                  <a:lnTo>
                    <a:pt x="274091" y="260769"/>
                  </a:lnTo>
                  <a:lnTo>
                    <a:pt x="299440" y="264553"/>
                  </a:lnTo>
                  <a:lnTo>
                    <a:pt x="310807" y="263855"/>
                  </a:lnTo>
                  <a:lnTo>
                    <a:pt x="350888" y="246989"/>
                  </a:lnTo>
                  <a:lnTo>
                    <a:pt x="377228" y="212420"/>
                  </a:lnTo>
                  <a:lnTo>
                    <a:pt x="387375" y="172580"/>
                  </a:lnTo>
                  <a:lnTo>
                    <a:pt x="389115" y="146329"/>
                  </a:lnTo>
                  <a:lnTo>
                    <a:pt x="389267" y="136664"/>
                  </a:lnTo>
                  <a:close/>
                </a:path>
              </a:pathLst>
            </a:custGeom>
            <a:solidFill>
              <a:srgbClr val="FFFFFF"/>
            </a:solidFill>
          </p:spPr>
          <p:txBody>
            <a:bodyPr wrap="square" lIns="0" tIns="0" rIns="0" bIns="0" rtlCol="0"/>
            <a:lstStyle/>
            <a:p>
              <a:endParaRPr sz="933"/>
            </a:p>
          </p:txBody>
        </p:sp>
      </p:grpSp>
      <p:sp>
        <p:nvSpPr>
          <p:cNvPr id="19" name="object 19"/>
          <p:cNvSpPr txBox="1">
            <a:spLocks noGrp="1"/>
          </p:cNvSpPr>
          <p:nvPr>
            <p:ph type="title"/>
          </p:nvPr>
        </p:nvSpPr>
        <p:spPr>
          <a:xfrm>
            <a:off x="558800" y="-108069"/>
            <a:ext cx="7010400" cy="1586679"/>
          </a:xfrm>
          <a:prstGeom prst="rect">
            <a:avLst/>
          </a:prstGeom>
        </p:spPr>
        <p:txBody>
          <a:bodyPr spcFirstLastPara="1" vert="horz" wrap="square" lIns="0" tIns="217514" rIns="0" bIns="0" rtlCol="0" anchor="ctr" anchorCtr="0">
            <a:spAutoFit/>
          </a:bodyPr>
          <a:lstStyle/>
          <a:p>
            <a:pPr marL="306509">
              <a:lnSpc>
                <a:spcPct val="100000"/>
              </a:lnSpc>
              <a:spcBef>
                <a:spcPts val="67"/>
              </a:spcBef>
            </a:pPr>
            <a:r>
              <a:rPr spc="103" dirty="0"/>
              <a:t>Download</a:t>
            </a:r>
            <a:r>
              <a:rPr spc="120" dirty="0"/>
              <a:t> </a:t>
            </a:r>
            <a:r>
              <a:rPr dirty="0"/>
              <a:t>article</a:t>
            </a:r>
            <a:r>
              <a:rPr spc="120" dirty="0"/>
              <a:t> </a:t>
            </a:r>
            <a:r>
              <a:rPr dirty="0"/>
              <a:t>from</a:t>
            </a:r>
            <a:r>
              <a:rPr spc="120" dirty="0"/>
              <a:t> </a:t>
            </a:r>
            <a:r>
              <a:rPr spc="40" dirty="0">
                <a:solidFill>
                  <a:srgbClr val="5DACA1"/>
                </a:solidFill>
              </a:rPr>
              <a:t>emerald</a:t>
            </a:r>
            <a:r>
              <a:rPr spc="120" dirty="0">
                <a:solidFill>
                  <a:srgbClr val="5DACA1"/>
                </a:solidFill>
              </a:rPr>
              <a:t> </a:t>
            </a:r>
            <a:r>
              <a:rPr spc="60" dirty="0"/>
              <a:t>insight</a:t>
            </a:r>
          </a:p>
        </p:txBody>
      </p:sp>
      <p:sp>
        <p:nvSpPr>
          <p:cNvPr id="20" name="object 20"/>
          <p:cNvSpPr txBox="1"/>
          <p:nvPr/>
        </p:nvSpPr>
        <p:spPr>
          <a:xfrm>
            <a:off x="3393042" y="3425203"/>
            <a:ext cx="2729230" cy="379677"/>
          </a:xfrm>
          <a:prstGeom prst="rect">
            <a:avLst/>
          </a:prstGeom>
        </p:spPr>
        <p:txBody>
          <a:bodyPr vert="horz" wrap="square" lIns="0" tIns="8467" rIns="0" bIns="0" rtlCol="0">
            <a:spAutoFit/>
          </a:bodyPr>
          <a:lstStyle/>
          <a:p>
            <a:pPr marL="8467" marR="3387">
              <a:lnSpc>
                <a:spcPct val="113300"/>
              </a:lnSpc>
              <a:spcBef>
                <a:spcPts val="67"/>
              </a:spcBef>
            </a:pPr>
            <a:r>
              <a:rPr sz="1067" dirty="0">
                <a:latin typeface="Lucida Sans Unicode"/>
                <a:cs typeface="Lucida Sans Unicode"/>
              </a:rPr>
              <a:t>Once</a:t>
            </a:r>
            <a:r>
              <a:rPr sz="1067" spc="73" dirty="0">
                <a:latin typeface="Lucida Sans Unicode"/>
                <a:cs typeface="Lucida Sans Unicode"/>
              </a:rPr>
              <a:t> </a:t>
            </a:r>
            <a:r>
              <a:rPr sz="1067" dirty="0">
                <a:latin typeface="Lucida Sans Unicode"/>
                <a:cs typeface="Lucida Sans Unicode"/>
              </a:rPr>
              <a:t>you</a:t>
            </a:r>
            <a:r>
              <a:rPr sz="1067" spc="73" dirty="0">
                <a:latin typeface="Lucida Sans Unicode"/>
                <a:cs typeface="Lucida Sans Unicode"/>
              </a:rPr>
              <a:t> </a:t>
            </a:r>
            <a:r>
              <a:rPr sz="1067" dirty="0">
                <a:latin typeface="Lucida Sans Unicode"/>
                <a:cs typeface="Lucida Sans Unicode"/>
              </a:rPr>
              <a:t>find</a:t>
            </a:r>
            <a:r>
              <a:rPr sz="1067" spc="76" dirty="0">
                <a:latin typeface="Lucida Sans Unicode"/>
                <a:cs typeface="Lucida Sans Unicode"/>
              </a:rPr>
              <a:t> </a:t>
            </a:r>
            <a:r>
              <a:rPr sz="1067" dirty="0">
                <a:latin typeface="Lucida Sans Unicode"/>
                <a:cs typeface="Lucida Sans Unicode"/>
              </a:rPr>
              <a:t>the</a:t>
            </a:r>
            <a:r>
              <a:rPr sz="1067" spc="73" dirty="0">
                <a:latin typeface="Lucida Sans Unicode"/>
                <a:cs typeface="Lucida Sans Unicode"/>
              </a:rPr>
              <a:t> </a:t>
            </a:r>
            <a:r>
              <a:rPr sz="1067" dirty="0">
                <a:latin typeface="Lucida Sans Unicode"/>
                <a:cs typeface="Lucida Sans Unicode"/>
              </a:rPr>
              <a:t>article</a:t>
            </a:r>
            <a:r>
              <a:rPr sz="1067" spc="76" dirty="0">
                <a:latin typeface="Lucida Sans Unicode"/>
                <a:cs typeface="Lucida Sans Unicode"/>
              </a:rPr>
              <a:t> </a:t>
            </a:r>
            <a:r>
              <a:rPr sz="1067" dirty="0">
                <a:latin typeface="Lucida Sans Unicode"/>
                <a:cs typeface="Lucida Sans Unicode"/>
              </a:rPr>
              <a:t>you</a:t>
            </a:r>
            <a:r>
              <a:rPr sz="1067" spc="73" dirty="0">
                <a:latin typeface="Lucida Sans Unicode"/>
                <a:cs typeface="Lucida Sans Unicode"/>
              </a:rPr>
              <a:t> </a:t>
            </a:r>
            <a:r>
              <a:rPr sz="1067" dirty="0">
                <a:latin typeface="Lucida Sans Unicode"/>
                <a:cs typeface="Lucida Sans Unicode"/>
              </a:rPr>
              <a:t>want,</a:t>
            </a:r>
            <a:r>
              <a:rPr sz="1067" spc="76" dirty="0">
                <a:latin typeface="Lucida Sans Unicode"/>
                <a:cs typeface="Lucida Sans Unicode"/>
              </a:rPr>
              <a:t> </a:t>
            </a:r>
            <a:r>
              <a:rPr sz="1067" spc="-7" dirty="0">
                <a:latin typeface="Lucida Sans Unicode"/>
                <a:cs typeface="Lucida Sans Unicode"/>
              </a:rPr>
              <a:t>click </a:t>
            </a:r>
            <a:r>
              <a:rPr sz="1067" dirty="0">
                <a:latin typeface="Lucida Sans Unicode"/>
                <a:cs typeface="Lucida Sans Unicode"/>
              </a:rPr>
              <a:t>on</a:t>
            </a:r>
            <a:r>
              <a:rPr sz="1067" spc="43" dirty="0">
                <a:latin typeface="Lucida Sans Unicode"/>
                <a:cs typeface="Lucida Sans Unicode"/>
              </a:rPr>
              <a:t> </a:t>
            </a:r>
            <a:r>
              <a:rPr sz="1067" dirty="0">
                <a:latin typeface="Lucida Sans Unicode"/>
                <a:cs typeface="Lucida Sans Unicode"/>
              </a:rPr>
              <a:t>its</a:t>
            </a:r>
            <a:r>
              <a:rPr sz="1067" spc="47" dirty="0">
                <a:latin typeface="Lucida Sans Unicode"/>
                <a:cs typeface="Lucida Sans Unicode"/>
              </a:rPr>
              <a:t> </a:t>
            </a:r>
            <a:r>
              <a:rPr sz="1067" dirty="0">
                <a:latin typeface="Lucida Sans Unicode"/>
                <a:cs typeface="Lucida Sans Unicode"/>
              </a:rPr>
              <a:t>title</a:t>
            </a:r>
            <a:r>
              <a:rPr sz="1067" spc="47" dirty="0">
                <a:latin typeface="Lucida Sans Unicode"/>
                <a:cs typeface="Lucida Sans Unicode"/>
              </a:rPr>
              <a:t> </a:t>
            </a:r>
            <a:r>
              <a:rPr sz="1067" dirty="0">
                <a:latin typeface="Lucida Sans Unicode"/>
                <a:cs typeface="Lucida Sans Unicode"/>
              </a:rPr>
              <a:t>to</a:t>
            </a:r>
            <a:r>
              <a:rPr sz="1067" spc="47" dirty="0">
                <a:latin typeface="Lucida Sans Unicode"/>
                <a:cs typeface="Lucida Sans Unicode"/>
              </a:rPr>
              <a:t> </a:t>
            </a:r>
            <a:r>
              <a:rPr sz="1067" dirty="0">
                <a:latin typeface="Lucida Sans Unicode"/>
                <a:cs typeface="Lucida Sans Unicode"/>
              </a:rPr>
              <a:t>open</a:t>
            </a:r>
            <a:r>
              <a:rPr sz="1067" spc="43" dirty="0">
                <a:latin typeface="Lucida Sans Unicode"/>
                <a:cs typeface="Lucida Sans Unicode"/>
              </a:rPr>
              <a:t> </a:t>
            </a:r>
            <a:r>
              <a:rPr sz="1067" dirty="0">
                <a:latin typeface="Lucida Sans Unicode"/>
                <a:cs typeface="Lucida Sans Unicode"/>
              </a:rPr>
              <a:t>the</a:t>
            </a:r>
            <a:r>
              <a:rPr sz="1067" spc="47" dirty="0">
                <a:latin typeface="Lucida Sans Unicode"/>
                <a:cs typeface="Lucida Sans Unicode"/>
              </a:rPr>
              <a:t> </a:t>
            </a:r>
            <a:r>
              <a:rPr sz="1067" dirty="0">
                <a:latin typeface="Lucida Sans Unicode"/>
                <a:cs typeface="Lucida Sans Unicode"/>
              </a:rPr>
              <a:t>article</a:t>
            </a:r>
            <a:r>
              <a:rPr sz="1067" spc="47" dirty="0">
                <a:latin typeface="Lucida Sans Unicode"/>
                <a:cs typeface="Lucida Sans Unicode"/>
              </a:rPr>
              <a:t> </a:t>
            </a:r>
            <a:r>
              <a:rPr sz="1067" spc="-7" dirty="0">
                <a:latin typeface="Lucida Sans Unicode"/>
                <a:cs typeface="Lucida Sans Unicode"/>
              </a:rPr>
              <a:t>page.</a:t>
            </a:r>
            <a:endParaRPr sz="1067">
              <a:latin typeface="Lucida Sans Unicode"/>
              <a:cs typeface="Lucida Sans Unicode"/>
            </a:endParaRPr>
          </a:p>
        </p:txBody>
      </p:sp>
      <p:sp>
        <p:nvSpPr>
          <p:cNvPr id="21" name="object 21"/>
          <p:cNvSpPr txBox="1"/>
          <p:nvPr/>
        </p:nvSpPr>
        <p:spPr>
          <a:xfrm>
            <a:off x="8094030" y="3517278"/>
            <a:ext cx="2296583" cy="379677"/>
          </a:xfrm>
          <a:prstGeom prst="rect">
            <a:avLst/>
          </a:prstGeom>
        </p:spPr>
        <p:txBody>
          <a:bodyPr vert="horz" wrap="square" lIns="0" tIns="8467" rIns="0" bIns="0" rtlCol="0">
            <a:spAutoFit/>
          </a:bodyPr>
          <a:lstStyle/>
          <a:p>
            <a:pPr marL="8467" marR="3387">
              <a:lnSpc>
                <a:spcPct val="113300"/>
              </a:lnSpc>
              <a:spcBef>
                <a:spcPts val="67"/>
              </a:spcBef>
            </a:pPr>
            <a:r>
              <a:rPr sz="1067" dirty="0">
                <a:latin typeface="Lucida Sans Unicode"/>
                <a:cs typeface="Lucida Sans Unicode"/>
              </a:rPr>
              <a:t>Look</a:t>
            </a:r>
            <a:r>
              <a:rPr sz="1067" spc="33" dirty="0">
                <a:latin typeface="Lucida Sans Unicode"/>
                <a:cs typeface="Lucida Sans Unicode"/>
              </a:rPr>
              <a:t> </a:t>
            </a:r>
            <a:r>
              <a:rPr sz="1067" dirty="0">
                <a:latin typeface="Lucida Sans Unicode"/>
                <a:cs typeface="Lucida Sans Unicode"/>
              </a:rPr>
              <a:t>for</a:t>
            </a:r>
            <a:r>
              <a:rPr sz="1067" spc="37" dirty="0">
                <a:latin typeface="Lucida Sans Unicode"/>
                <a:cs typeface="Lucida Sans Unicode"/>
              </a:rPr>
              <a:t> </a:t>
            </a:r>
            <a:r>
              <a:rPr sz="1067" dirty="0">
                <a:latin typeface="Lucida Sans Unicode"/>
                <a:cs typeface="Lucida Sans Unicode"/>
              </a:rPr>
              <a:t>a</a:t>
            </a:r>
            <a:r>
              <a:rPr sz="1067" spc="37" dirty="0">
                <a:latin typeface="Lucida Sans Unicode"/>
                <a:cs typeface="Lucida Sans Unicode"/>
              </a:rPr>
              <a:t> </a:t>
            </a:r>
            <a:r>
              <a:rPr sz="1067" dirty="0">
                <a:latin typeface="Lucida Sans Unicode"/>
                <a:cs typeface="Lucida Sans Unicode"/>
              </a:rPr>
              <a:t>"Download</a:t>
            </a:r>
            <a:r>
              <a:rPr sz="1067" spc="37" dirty="0">
                <a:latin typeface="Lucida Sans Unicode"/>
                <a:cs typeface="Lucida Sans Unicode"/>
              </a:rPr>
              <a:t> </a:t>
            </a:r>
            <a:r>
              <a:rPr sz="1067" dirty="0">
                <a:latin typeface="Lucida Sans Unicode"/>
                <a:cs typeface="Lucida Sans Unicode"/>
              </a:rPr>
              <a:t>PDF"</a:t>
            </a:r>
            <a:r>
              <a:rPr sz="1067" spc="37" dirty="0">
                <a:latin typeface="Lucida Sans Unicode"/>
                <a:cs typeface="Lucida Sans Unicode"/>
              </a:rPr>
              <a:t> </a:t>
            </a:r>
            <a:r>
              <a:rPr sz="1067" spc="-7" dirty="0">
                <a:latin typeface="Lucida Sans Unicode"/>
                <a:cs typeface="Lucida Sans Unicode"/>
              </a:rPr>
              <a:t>button </a:t>
            </a:r>
            <a:r>
              <a:rPr sz="1067" dirty="0">
                <a:latin typeface="Lucida Sans Unicode"/>
                <a:cs typeface="Lucida Sans Unicode"/>
              </a:rPr>
              <a:t>on</a:t>
            </a:r>
            <a:r>
              <a:rPr sz="1067" spc="50" dirty="0">
                <a:latin typeface="Lucida Sans Unicode"/>
                <a:cs typeface="Lucida Sans Unicode"/>
              </a:rPr>
              <a:t> </a:t>
            </a:r>
            <a:r>
              <a:rPr sz="1067" dirty="0">
                <a:latin typeface="Lucida Sans Unicode"/>
                <a:cs typeface="Lucida Sans Unicode"/>
              </a:rPr>
              <a:t>the</a:t>
            </a:r>
            <a:r>
              <a:rPr sz="1067" spc="50" dirty="0">
                <a:latin typeface="Lucida Sans Unicode"/>
                <a:cs typeface="Lucida Sans Unicode"/>
              </a:rPr>
              <a:t> </a:t>
            </a:r>
            <a:r>
              <a:rPr sz="1067" dirty="0">
                <a:latin typeface="Lucida Sans Unicode"/>
                <a:cs typeface="Lucida Sans Unicode"/>
              </a:rPr>
              <a:t>article</a:t>
            </a:r>
            <a:r>
              <a:rPr sz="1067" spc="53" dirty="0">
                <a:latin typeface="Lucida Sans Unicode"/>
                <a:cs typeface="Lucida Sans Unicode"/>
              </a:rPr>
              <a:t> </a:t>
            </a:r>
            <a:r>
              <a:rPr sz="1067" spc="-13" dirty="0">
                <a:latin typeface="Lucida Sans Unicode"/>
                <a:cs typeface="Lucida Sans Unicode"/>
              </a:rPr>
              <a:t>page.</a:t>
            </a:r>
            <a:endParaRPr sz="1067">
              <a:latin typeface="Lucida Sans Unicode"/>
              <a:cs typeface="Lucida Sans Unicod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5210" y="1136254"/>
            <a:ext cx="9817100" cy="4933950"/>
            <a:chOff x="1417815" y="1704381"/>
            <a:chExt cx="14725650" cy="7400925"/>
          </a:xfrm>
        </p:grpSpPr>
        <p:pic>
          <p:nvPicPr>
            <p:cNvPr id="3" name="object 3"/>
            <p:cNvPicPr/>
            <p:nvPr/>
          </p:nvPicPr>
          <p:blipFill>
            <a:blip r:embed="rId2" cstate="print"/>
            <a:stretch>
              <a:fillRect/>
            </a:stretch>
          </p:blipFill>
          <p:spPr>
            <a:xfrm>
              <a:off x="1417815" y="1886343"/>
              <a:ext cx="14725649" cy="7218372"/>
            </a:xfrm>
            <a:prstGeom prst="rect">
              <a:avLst/>
            </a:prstGeom>
          </p:spPr>
        </p:pic>
        <p:sp>
          <p:nvSpPr>
            <p:cNvPr id="4" name="object 4"/>
            <p:cNvSpPr/>
            <p:nvPr/>
          </p:nvSpPr>
          <p:spPr>
            <a:xfrm>
              <a:off x="12455944" y="1704381"/>
              <a:ext cx="580390" cy="802005"/>
            </a:xfrm>
            <a:custGeom>
              <a:avLst/>
              <a:gdLst/>
              <a:ahLst/>
              <a:cxnLst/>
              <a:rect l="l" t="t" r="r" b="b"/>
              <a:pathLst>
                <a:path w="580390" h="802005">
                  <a:moveTo>
                    <a:pt x="406170" y="740296"/>
                  </a:moveTo>
                  <a:lnTo>
                    <a:pt x="349985" y="781171"/>
                  </a:lnTo>
                  <a:lnTo>
                    <a:pt x="290669" y="800221"/>
                  </a:lnTo>
                  <a:lnTo>
                    <a:pt x="260792" y="801417"/>
                  </a:lnTo>
                  <a:lnTo>
                    <a:pt x="229942" y="797029"/>
                  </a:lnTo>
                  <a:lnTo>
                    <a:pt x="179581" y="777800"/>
                  </a:lnTo>
                  <a:lnTo>
                    <a:pt x="144382" y="754366"/>
                  </a:lnTo>
                  <a:lnTo>
                    <a:pt x="97524" y="705657"/>
                  </a:lnTo>
                  <a:lnTo>
                    <a:pt x="71802" y="665232"/>
                  </a:lnTo>
                  <a:lnTo>
                    <a:pt x="51680" y="619523"/>
                  </a:lnTo>
                  <a:lnTo>
                    <a:pt x="38018" y="569330"/>
                  </a:lnTo>
                  <a:lnTo>
                    <a:pt x="32332" y="526608"/>
                  </a:lnTo>
                  <a:lnTo>
                    <a:pt x="31725" y="481933"/>
                  </a:lnTo>
                  <a:lnTo>
                    <a:pt x="36633" y="435713"/>
                  </a:lnTo>
                  <a:lnTo>
                    <a:pt x="47496" y="388357"/>
                  </a:lnTo>
                  <a:lnTo>
                    <a:pt x="64750" y="340272"/>
                  </a:lnTo>
                  <a:lnTo>
                    <a:pt x="83745" y="300989"/>
                  </a:lnTo>
                  <a:lnTo>
                    <a:pt x="107474" y="261721"/>
                  </a:lnTo>
                  <a:lnTo>
                    <a:pt x="136168" y="222686"/>
                  </a:lnTo>
                  <a:lnTo>
                    <a:pt x="170056" y="184101"/>
                  </a:lnTo>
                  <a:lnTo>
                    <a:pt x="180338" y="179917"/>
                  </a:lnTo>
                  <a:lnTo>
                    <a:pt x="188316" y="187571"/>
                  </a:lnTo>
                  <a:lnTo>
                    <a:pt x="188433" y="193947"/>
                  </a:lnTo>
                  <a:lnTo>
                    <a:pt x="184554" y="197980"/>
                  </a:lnTo>
                  <a:lnTo>
                    <a:pt x="151932" y="235112"/>
                  </a:lnTo>
                  <a:lnTo>
                    <a:pt x="124331" y="272637"/>
                  </a:lnTo>
                  <a:lnTo>
                    <a:pt x="101524" y="310346"/>
                  </a:lnTo>
                  <a:lnTo>
                    <a:pt x="83285" y="348030"/>
                  </a:lnTo>
                  <a:lnTo>
                    <a:pt x="63769" y="405010"/>
                  </a:lnTo>
                  <a:lnTo>
                    <a:pt x="53563" y="460717"/>
                  </a:lnTo>
                  <a:lnTo>
                    <a:pt x="51857" y="514401"/>
                  </a:lnTo>
                  <a:lnTo>
                    <a:pt x="57843" y="565308"/>
                  </a:lnTo>
                  <a:lnTo>
                    <a:pt x="70670" y="612497"/>
                  </a:lnTo>
                  <a:lnTo>
                    <a:pt x="89510" y="655408"/>
                  </a:lnTo>
                  <a:lnTo>
                    <a:pt x="113563" y="693294"/>
                  </a:lnTo>
                  <a:lnTo>
                    <a:pt x="142027" y="725407"/>
                  </a:lnTo>
                  <a:lnTo>
                    <a:pt x="172762" y="750109"/>
                  </a:lnTo>
                  <a:lnTo>
                    <a:pt x="234385" y="777322"/>
                  </a:lnTo>
                  <a:lnTo>
                    <a:pt x="261757" y="781270"/>
                  </a:lnTo>
                  <a:lnTo>
                    <a:pt x="288191" y="780265"/>
                  </a:lnTo>
                  <a:lnTo>
                    <a:pt x="341269" y="763100"/>
                  </a:lnTo>
                  <a:lnTo>
                    <a:pt x="392717" y="725356"/>
                  </a:lnTo>
                  <a:lnTo>
                    <a:pt x="438870" y="670798"/>
                  </a:lnTo>
                  <a:lnTo>
                    <a:pt x="459712" y="638278"/>
                  </a:lnTo>
                  <a:lnTo>
                    <a:pt x="478824" y="603044"/>
                  </a:lnTo>
                  <a:lnTo>
                    <a:pt x="496129" y="565579"/>
                  </a:lnTo>
                  <a:lnTo>
                    <a:pt x="514541" y="517970"/>
                  </a:lnTo>
                  <a:lnTo>
                    <a:pt x="530047" y="468730"/>
                  </a:lnTo>
                  <a:lnTo>
                    <a:pt x="542513" y="418709"/>
                  </a:lnTo>
                  <a:lnTo>
                    <a:pt x="551807" y="368757"/>
                  </a:lnTo>
                  <a:lnTo>
                    <a:pt x="557796" y="319726"/>
                  </a:lnTo>
                  <a:lnTo>
                    <a:pt x="560346" y="272467"/>
                  </a:lnTo>
                  <a:lnTo>
                    <a:pt x="559326" y="227831"/>
                  </a:lnTo>
                  <a:lnTo>
                    <a:pt x="554602" y="186668"/>
                  </a:lnTo>
                  <a:lnTo>
                    <a:pt x="539300" y="130164"/>
                  </a:lnTo>
                  <a:lnTo>
                    <a:pt x="522593" y="94548"/>
                  </a:lnTo>
                  <a:lnTo>
                    <a:pt x="498802" y="61641"/>
                  </a:lnTo>
                  <a:lnTo>
                    <a:pt x="466167" y="35423"/>
                  </a:lnTo>
                  <a:lnTo>
                    <a:pt x="426743" y="21715"/>
                  </a:lnTo>
                  <a:lnTo>
                    <a:pt x="404332" y="20132"/>
                  </a:lnTo>
                  <a:lnTo>
                    <a:pt x="380098" y="22394"/>
                  </a:lnTo>
                  <a:lnTo>
                    <a:pt x="332352" y="36715"/>
                  </a:lnTo>
                  <a:lnTo>
                    <a:pt x="285657" y="61051"/>
                  </a:lnTo>
                  <a:lnTo>
                    <a:pt x="222978" y="107142"/>
                  </a:lnTo>
                  <a:lnTo>
                    <a:pt x="186396" y="141431"/>
                  </a:lnTo>
                  <a:lnTo>
                    <a:pt x="151615" y="179800"/>
                  </a:lnTo>
                  <a:lnTo>
                    <a:pt x="119363" y="221534"/>
                  </a:lnTo>
                  <a:lnTo>
                    <a:pt x="90365" y="265918"/>
                  </a:lnTo>
                  <a:lnTo>
                    <a:pt x="67554" y="307757"/>
                  </a:lnTo>
                  <a:lnTo>
                    <a:pt x="48593" y="350606"/>
                  </a:lnTo>
                  <a:lnTo>
                    <a:pt x="34030" y="393928"/>
                  </a:lnTo>
                  <a:lnTo>
                    <a:pt x="24412" y="437187"/>
                  </a:lnTo>
                  <a:lnTo>
                    <a:pt x="20287" y="479846"/>
                  </a:lnTo>
                  <a:lnTo>
                    <a:pt x="20118" y="485384"/>
                  </a:lnTo>
                  <a:lnTo>
                    <a:pt x="15486" y="489805"/>
                  </a:lnTo>
                  <a:lnTo>
                    <a:pt x="4357" y="489612"/>
                  </a:lnTo>
                  <a:lnTo>
                    <a:pt x="0" y="485002"/>
                  </a:lnTo>
                  <a:lnTo>
                    <a:pt x="147" y="479440"/>
                  </a:lnTo>
                  <a:lnTo>
                    <a:pt x="4454" y="434632"/>
                  </a:lnTo>
                  <a:lnTo>
                    <a:pt x="14474" y="389294"/>
                  </a:lnTo>
                  <a:lnTo>
                    <a:pt x="29637" y="343981"/>
                  </a:lnTo>
                  <a:lnTo>
                    <a:pt x="49372" y="299248"/>
                  </a:lnTo>
                  <a:lnTo>
                    <a:pt x="73112" y="255650"/>
                  </a:lnTo>
                  <a:lnTo>
                    <a:pt x="103021" y="209882"/>
                  </a:lnTo>
                  <a:lnTo>
                    <a:pt x="136324" y="166823"/>
                  </a:lnTo>
                  <a:lnTo>
                    <a:pt x="172268" y="127211"/>
                  </a:lnTo>
                  <a:lnTo>
                    <a:pt x="210102" y="91781"/>
                  </a:lnTo>
                  <a:lnTo>
                    <a:pt x="249074" y="61270"/>
                  </a:lnTo>
                  <a:lnTo>
                    <a:pt x="300763" y="29431"/>
                  </a:lnTo>
                  <a:lnTo>
                    <a:pt x="348155" y="9576"/>
                  </a:lnTo>
                  <a:lnTo>
                    <a:pt x="404966" y="0"/>
                  </a:lnTo>
                  <a:lnTo>
                    <a:pt x="430521" y="1911"/>
                  </a:lnTo>
                  <a:lnTo>
                    <a:pt x="475921" y="17731"/>
                  </a:lnTo>
                  <a:lnTo>
                    <a:pt x="513362" y="47614"/>
                  </a:lnTo>
                  <a:lnTo>
                    <a:pt x="539940" y="84177"/>
                  </a:lnTo>
                  <a:lnTo>
                    <a:pt x="558034" y="122636"/>
                  </a:lnTo>
                  <a:lnTo>
                    <a:pt x="574202" y="182056"/>
                  </a:lnTo>
                  <a:lnTo>
                    <a:pt x="579184" y="224760"/>
                  </a:lnTo>
                  <a:lnTo>
                    <a:pt x="580344" y="270995"/>
                  </a:lnTo>
                  <a:lnTo>
                    <a:pt x="577820" y="319884"/>
                  </a:lnTo>
                  <a:lnTo>
                    <a:pt x="571745" y="370548"/>
                  </a:lnTo>
                  <a:lnTo>
                    <a:pt x="562257" y="422108"/>
                  </a:lnTo>
                  <a:lnTo>
                    <a:pt x="549490" y="473686"/>
                  </a:lnTo>
                  <a:lnTo>
                    <a:pt x="533580" y="524404"/>
                  </a:lnTo>
                  <a:lnTo>
                    <a:pt x="514662" y="573383"/>
                  </a:lnTo>
                  <a:lnTo>
                    <a:pt x="496725" y="612200"/>
                  </a:lnTo>
                  <a:lnTo>
                    <a:pt x="476873" y="648759"/>
                  </a:lnTo>
                  <a:lnTo>
                    <a:pt x="455185" y="682561"/>
                  </a:lnTo>
                  <a:lnTo>
                    <a:pt x="431741" y="713104"/>
                  </a:lnTo>
                  <a:lnTo>
                    <a:pt x="406170" y="740296"/>
                  </a:lnTo>
                  <a:close/>
                </a:path>
              </a:pathLst>
            </a:custGeom>
            <a:solidFill>
              <a:srgbClr val="F10000"/>
            </a:solidFill>
          </p:spPr>
          <p:txBody>
            <a:bodyPr wrap="square" lIns="0" tIns="0" rIns="0" bIns="0" rtlCol="0"/>
            <a:lstStyle/>
            <a:p>
              <a:endParaRPr sz="933"/>
            </a:p>
          </p:txBody>
        </p:sp>
      </p:grpSp>
      <p:pic>
        <p:nvPicPr>
          <p:cNvPr id="6" name="object 6"/>
          <p:cNvPicPr/>
          <p:nvPr/>
        </p:nvPicPr>
        <p:blipFill>
          <a:blip r:embed="rId3" cstate="print"/>
          <a:stretch>
            <a:fillRect/>
          </a:stretch>
        </p:blipFill>
        <p:spPr>
          <a:xfrm>
            <a:off x="10762993" y="224148"/>
            <a:ext cx="1130299" cy="577849"/>
          </a:xfrm>
          <a:prstGeom prst="rect">
            <a:avLst/>
          </a:prstGeom>
        </p:spPr>
      </p:pic>
      <p:grpSp>
        <p:nvGrpSpPr>
          <p:cNvPr id="8" name="object 8"/>
          <p:cNvGrpSpPr/>
          <p:nvPr/>
        </p:nvGrpSpPr>
        <p:grpSpPr>
          <a:xfrm>
            <a:off x="8819447" y="2138663"/>
            <a:ext cx="2683933" cy="666327"/>
            <a:chOff x="13229170" y="3207995"/>
            <a:chExt cx="4025900" cy="999490"/>
          </a:xfrm>
        </p:grpSpPr>
        <p:sp>
          <p:nvSpPr>
            <p:cNvPr id="9" name="object 9"/>
            <p:cNvSpPr/>
            <p:nvPr/>
          </p:nvSpPr>
          <p:spPr>
            <a:xfrm>
              <a:off x="13328421" y="3307066"/>
              <a:ext cx="3926204" cy="900430"/>
            </a:xfrm>
            <a:custGeom>
              <a:avLst/>
              <a:gdLst/>
              <a:ahLst/>
              <a:cxnLst/>
              <a:rect l="l" t="t" r="r" b="b"/>
              <a:pathLst>
                <a:path w="3926205" h="900429">
                  <a:moveTo>
                    <a:pt x="3926205" y="0"/>
                  </a:moveTo>
                  <a:lnTo>
                    <a:pt x="3849001" y="0"/>
                  </a:lnTo>
                  <a:lnTo>
                    <a:pt x="3849001" y="826770"/>
                  </a:lnTo>
                  <a:lnTo>
                    <a:pt x="0" y="826770"/>
                  </a:lnTo>
                  <a:lnTo>
                    <a:pt x="0" y="900430"/>
                  </a:lnTo>
                  <a:lnTo>
                    <a:pt x="3926205" y="900430"/>
                  </a:lnTo>
                  <a:lnTo>
                    <a:pt x="3926205" y="826770"/>
                  </a:lnTo>
                  <a:lnTo>
                    <a:pt x="3926205" y="0"/>
                  </a:lnTo>
                  <a:close/>
                </a:path>
              </a:pathLst>
            </a:custGeom>
            <a:solidFill>
              <a:srgbClr val="FF0000"/>
            </a:solidFill>
          </p:spPr>
          <p:txBody>
            <a:bodyPr wrap="square" lIns="0" tIns="0" rIns="0" bIns="0" rtlCol="0"/>
            <a:lstStyle/>
            <a:p>
              <a:endParaRPr sz="933"/>
            </a:p>
          </p:txBody>
        </p:sp>
        <p:sp>
          <p:nvSpPr>
            <p:cNvPr id="10" name="object 10"/>
            <p:cNvSpPr/>
            <p:nvPr/>
          </p:nvSpPr>
          <p:spPr>
            <a:xfrm>
              <a:off x="13251226" y="3229636"/>
              <a:ext cx="3904615" cy="882650"/>
            </a:xfrm>
            <a:custGeom>
              <a:avLst/>
              <a:gdLst/>
              <a:ahLst/>
              <a:cxnLst/>
              <a:rect l="l" t="t" r="r" b="b"/>
              <a:pathLst>
                <a:path w="3904615" h="882650">
                  <a:moveTo>
                    <a:pt x="3904143" y="882293"/>
                  </a:moveTo>
                  <a:lnTo>
                    <a:pt x="0" y="882293"/>
                  </a:lnTo>
                  <a:lnTo>
                    <a:pt x="0" y="0"/>
                  </a:lnTo>
                  <a:lnTo>
                    <a:pt x="3904143" y="0"/>
                  </a:lnTo>
                  <a:lnTo>
                    <a:pt x="3904143" y="882293"/>
                  </a:lnTo>
                  <a:close/>
                </a:path>
              </a:pathLst>
            </a:custGeom>
            <a:solidFill>
              <a:srgbClr val="FFFFFF"/>
            </a:solidFill>
          </p:spPr>
          <p:txBody>
            <a:bodyPr wrap="square" lIns="0" tIns="0" rIns="0" bIns="0" rtlCol="0"/>
            <a:lstStyle/>
            <a:p>
              <a:endParaRPr sz="933"/>
            </a:p>
          </p:txBody>
        </p:sp>
        <p:sp>
          <p:nvSpPr>
            <p:cNvPr id="11" name="object 11"/>
            <p:cNvSpPr/>
            <p:nvPr/>
          </p:nvSpPr>
          <p:spPr>
            <a:xfrm>
              <a:off x="13229171" y="3208006"/>
              <a:ext cx="3948429" cy="925830"/>
            </a:xfrm>
            <a:custGeom>
              <a:avLst/>
              <a:gdLst/>
              <a:ahLst/>
              <a:cxnLst/>
              <a:rect l="l" t="t" r="r" b="b"/>
              <a:pathLst>
                <a:path w="3948430" h="925829">
                  <a:moveTo>
                    <a:pt x="3948252" y="21640"/>
                  </a:moveTo>
                  <a:lnTo>
                    <a:pt x="3926192" y="21640"/>
                  </a:lnTo>
                  <a:lnTo>
                    <a:pt x="3926192" y="903935"/>
                  </a:lnTo>
                  <a:lnTo>
                    <a:pt x="3948252" y="903935"/>
                  </a:lnTo>
                  <a:lnTo>
                    <a:pt x="3948252" y="21640"/>
                  </a:lnTo>
                  <a:close/>
                </a:path>
                <a:path w="3948430" h="925829">
                  <a:moveTo>
                    <a:pt x="3948252" y="0"/>
                  </a:moveTo>
                  <a:lnTo>
                    <a:pt x="0" y="0"/>
                  </a:lnTo>
                  <a:lnTo>
                    <a:pt x="0" y="21590"/>
                  </a:lnTo>
                  <a:lnTo>
                    <a:pt x="0" y="904240"/>
                  </a:lnTo>
                  <a:lnTo>
                    <a:pt x="0" y="925830"/>
                  </a:lnTo>
                  <a:lnTo>
                    <a:pt x="3948252" y="925830"/>
                  </a:lnTo>
                  <a:lnTo>
                    <a:pt x="3948252" y="904240"/>
                  </a:lnTo>
                  <a:lnTo>
                    <a:pt x="22047" y="904240"/>
                  </a:lnTo>
                  <a:lnTo>
                    <a:pt x="22047" y="21590"/>
                  </a:lnTo>
                  <a:lnTo>
                    <a:pt x="3948252" y="21590"/>
                  </a:lnTo>
                  <a:lnTo>
                    <a:pt x="3948252" y="0"/>
                  </a:lnTo>
                  <a:close/>
                </a:path>
              </a:pathLst>
            </a:custGeom>
            <a:solidFill>
              <a:srgbClr val="EC1B24"/>
            </a:solidFill>
          </p:spPr>
          <p:txBody>
            <a:bodyPr wrap="square" lIns="0" tIns="0" rIns="0" bIns="0" rtlCol="0"/>
            <a:lstStyle/>
            <a:p>
              <a:endParaRPr sz="933"/>
            </a:p>
          </p:txBody>
        </p:sp>
      </p:grpSp>
      <p:grpSp>
        <p:nvGrpSpPr>
          <p:cNvPr id="12" name="object 12"/>
          <p:cNvGrpSpPr/>
          <p:nvPr/>
        </p:nvGrpSpPr>
        <p:grpSpPr>
          <a:xfrm>
            <a:off x="8278752" y="1706139"/>
            <a:ext cx="872913" cy="785707"/>
            <a:chOff x="12418128" y="2559208"/>
            <a:chExt cx="1309370" cy="1178560"/>
          </a:xfrm>
        </p:grpSpPr>
        <p:sp>
          <p:nvSpPr>
            <p:cNvPr id="13" name="object 13"/>
            <p:cNvSpPr/>
            <p:nvPr/>
          </p:nvSpPr>
          <p:spPr>
            <a:xfrm>
              <a:off x="12418128" y="2658046"/>
              <a:ext cx="702945" cy="1080135"/>
            </a:xfrm>
            <a:custGeom>
              <a:avLst/>
              <a:gdLst/>
              <a:ahLst/>
              <a:cxnLst/>
              <a:rect l="l" t="t" r="r" b="b"/>
              <a:pathLst>
                <a:path w="702944" h="1080135">
                  <a:moveTo>
                    <a:pt x="702755" y="1079592"/>
                  </a:moveTo>
                  <a:lnTo>
                    <a:pt x="701017" y="1078555"/>
                  </a:lnTo>
                  <a:lnTo>
                    <a:pt x="697053" y="1078651"/>
                  </a:lnTo>
                  <a:lnTo>
                    <a:pt x="656243" y="1070596"/>
                  </a:lnTo>
                  <a:lnTo>
                    <a:pt x="651603" y="1070230"/>
                  </a:lnTo>
                  <a:lnTo>
                    <a:pt x="649979" y="1069198"/>
                  </a:lnTo>
                  <a:lnTo>
                    <a:pt x="643753" y="1065473"/>
                  </a:lnTo>
                  <a:lnTo>
                    <a:pt x="585438" y="1027547"/>
                  </a:lnTo>
                  <a:lnTo>
                    <a:pt x="547003" y="999383"/>
                  </a:lnTo>
                  <a:lnTo>
                    <a:pt x="509913" y="969547"/>
                  </a:lnTo>
                  <a:lnTo>
                    <a:pt x="474169" y="938037"/>
                  </a:lnTo>
                  <a:lnTo>
                    <a:pt x="439771" y="904853"/>
                  </a:lnTo>
                  <a:lnTo>
                    <a:pt x="406985" y="870397"/>
                  </a:lnTo>
                  <a:lnTo>
                    <a:pt x="375754" y="834692"/>
                  </a:lnTo>
                  <a:lnTo>
                    <a:pt x="346080" y="797736"/>
                  </a:lnTo>
                  <a:lnTo>
                    <a:pt x="317961" y="759531"/>
                  </a:lnTo>
                  <a:lnTo>
                    <a:pt x="291399" y="720076"/>
                  </a:lnTo>
                  <a:lnTo>
                    <a:pt x="266298" y="679316"/>
                  </a:lnTo>
                  <a:lnTo>
                    <a:pt x="242958" y="637662"/>
                  </a:lnTo>
                  <a:lnTo>
                    <a:pt x="221381" y="595115"/>
                  </a:lnTo>
                  <a:lnTo>
                    <a:pt x="201566" y="551673"/>
                  </a:lnTo>
                  <a:lnTo>
                    <a:pt x="183512" y="507338"/>
                  </a:lnTo>
                  <a:lnTo>
                    <a:pt x="167396" y="462605"/>
                  </a:lnTo>
                  <a:lnTo>
                    <a:pt x="153217" y="417355"/>
                  </a:lnTo>
                  <a:lnTo>
                    <a:pt x="140976" y="371585"/>
                  </a:lnTo>
                  <a:lnTo>
                    <a:pt x="130673" y="325297"/>
                  </a:lnTo>
                  <a:lnTo>
                    <a:pt x="122308" y="278491"/>
                  </a:lnTo>
                  <a:lnTo>
                    <a:pt x="116559" y="236205"/>
                  </a:lnTo>
                  <a:lnTo>
                    <a:pt x="112511" y="193790"/>
                  </a:lnTo>
                  <a:lnTo>
                    <a:pt x="110165" y="151248"/>
                  </a:lnTo>
                  <a:lnTo>
                    <a:pt x="109521" y="108577"/>
                  </a:lnTo>
                  <a:lnTo>
                    <a:pt x="98061" y="125059"/>
                  </a:lnTo>
                  <a:lnTo>
                    <a:pt x="74693" y="157689"/>
                  </a:lnTo>
                  <a:lnTo>
                    <a:pt x="48860" y="192370"/>
                  </a:lnTo>
                  <a:lnTo>
                    <a:pt x="20386" y="228945"/>
                  </a:lnTo>
                  <a:lnTo>
                    <a:pt x="3715" y="249600"/>
                  </a:lnTo>
                  <a:lnTo>
                    <a:pt x="2453" y="245625"/>
                  </a:lnTo>
                  <a:lnTo>
                    <a:pt x="131" y="239139"/>
                  </a:lnTo>
                  <a:lnTo>
                    <a:pt x="279" y="233194"/>
                  </a:lnTo>
                  <a:lnTo>
                    <a:pt x="0" y="221029"/>
                  </a:lnTo>
                  <a:lnTo>
                    <a:pt x="456" y="214134"/>
                  </a:lnTo>
                  <a:lnTo>
                    <a:pt x="2071" y="203970"/>
                  </a:lnTo>
                  <a:lnTo>
                    <a:pt x="2673" y="197914"/>
                  </a:lnTo>
                  <a:lnTo>
                    <a:pt x="5176" y="195064"/>
                  </a:lnTo>
                  <a:lnTo>
                    <a:pt x="29715" y="164375"/>
                  </a:lnTo>
                  <a:lnTo>
                    <a:pt x="65758" y="117140"/>
                  </a:lnTo>
                  <a:lnTo>
                    <a:pt x="92941" y="79608"/>
                  </a:lnTo>
                  <a:lnTo>
                    <a:pt x="118911" y="42065"/>
                  </a:lnTo>
                  <a:lnTo>
                    <a:pt x="144820" y="2793"/>
                  </a:lnTo>
                  <a:lnTo>
                    <a:pt x="146685" y="0"/>
                  </a:lnTo>
                  <a:lnTo>
                    <a:pt x="148499" y="4796"/>
                  </a:lnTo>
                  <a:lnTo>
                    <a:pt x="151129" y="13447"/>
                  </a:lnTo>
                  <a:lnTo>
                    <a:pt x="153692" y="21153"/>
                  </a:lnTo>
                  <a:lnTo>
                    <a:pt x="170701" y="60651"/>
                  </a:lnTo>
                  <a:lnTo>
                    <a:pt x="196942" y="104616"/>
                  </a:lnTo>
                  <a:lnTo>
                    <a:pt x="226225" y="143745"/>
                  </a:lnTo>
                  <a:lnTo>
                    <a:pt x="258461" y="181008"/>
                  </a:lnTo>
                  <a:lnTo>
                    <a:pt x="292341" y="216895"/>
                  </a:lnTo>
                  <a:lnTo>
                    <a:pt x="309565" y="234566"/>
                  </a:lnTo>
                  <a:lnTo>
                    <a:pt x="310683" y="236776"/>
                  </a:lnTo>
                  <a:lnTo>
                    <a:pt x="311361" y="239114"/>
                  </a:lnTo>
                  <a:lnTo>
                    <a:pt x="311599" y="241580"/>
                  </a:lnTo>
                  <a:lnTo>
                    <a:pt x="312202" y="247051"/>
                  </a:lnTo>
                  <a:lnTo>
                    <a:pt x="312700" y="253964"/>
                  </a:lnTo>
                  <a:lnTo>
                    <a:pt x="312595" y="260867"/>
                  </a:lnTo>
                  <a:lnTo>
                    <a:pt x="311886" y="267761"/>
                  </a:lnTo>
                  <a:lnTo>
                    <a:pt x="311617" y="273231"/>
                  </a:lnTo>
                  <a:lnTo>
                    <a:pt x="310570" y="278548"/>
                  </a:lnTo>
                  <a:lnTo>
                    <a:pt x="308745" y="283712"/>
                  </a:lnTo>
                  <a:lnTo>
                    <a:pt x="306706" y="288498"/>
                  </a:lnTo>
                  <a:lnTo>
                    <a:pt x="304591" y="286255"/>
                  </a:lnTo>
                  <a:lnTo>
                    <a:pt x="293524" y="274896"/>
                  </a:lnTo>
                  <a:lnTo>
                    <a:pt x="260645" y="240424"/>
                  </a:lnTo>
                  <a:lnTo>
                    <a:pt x="223610" y="198271"/>
                  </a:lnTo>
                  <a:lnTo>
                    <a:pt x="190028" y="153333"/>
                  </a:lnTo>
                  <a:lnTo>
                    <a:pt x="168758" y="117950"/>
                  </a:lnTo>
                  <a:lnTo>
                    <a:pt x="162477" y="105688"/>
                  </a:lnTo>
                  <a:lnTo>
                    <a:pt x="162877" y="158967"/>
                  </a:lnTo>
                  <a:lnTo>
                    <a:pt x="165928" y="212028"/>
                  </a:lnTo>
                  <a:lnTo>
                    <a:pt x="171630" y="264868"/>
                  </a:lnTo>
                  <a:lnTo>
                    <a:pt x="179984" y="317490"/>
                  </a:lnTo>
                  <a:lnTo>
                    <a:pt x="189569" y="364072"/>
                  </a:lnTo>
                  <a:lnTo>
                    <a:pt x="201069" y="410090"/>
                  </a:lnTo>
                  <a:lnTo>
                    <a:pt x="214482" y="455542"/>
                  </a:lnTo>
                  <a:lnTo>
                    <a:pt x="229811" y="500429"/>
                  </a:lnTo>
                  <a:lnTo>
                    <a:pt x="247053" y="544751"/>
                  </a:lnTo>
                  <a:lnTo>
                    <a:pt x="266210" y="588618"/>
                  </a:lnTo>
                  <a:lnTo>
                    <a:pt x="287104" y="631547"/>
                  </a:lnTo>
                  <a:lnTo>
                    <a:pt x="309737" y="673539"/>
                  </a:lnTo>
                  <a:lnTo>
                    <a:pt x="334108" y="714593"/>
                  </a:lnTo>
                  <a:lnTo>
                    <a:pt x="360218" y="754711"/>
                  </a:lnTo>
                  <a:lnTo>
                    <a:pt x="387755" y="793467"/>
                  </a:lnTo>
                  <a:lnTo>
                    <a:pt x="416824" y="830927"/>
                  </a:lnTo>
                  <a:lnTo>
                    <a:pt x="447425" y="867089"/>
                  </a:lnTo>
                  <a:lnTo>
                    <a:pt x="479559" y="901955"/>
                  </a:lnTo>
                  <a:lnTo>
                    <a:pt x="513225" y="935523"/>
                  </a:lnTo>
                  <a:lnTo>
                    <a:pt x="548508" y="967781"/>
                  </a:lnTo>
                  <a:lnTo>
                    <a:pt x="585101" y="998316"/>
                  </a:lnTo>
                  <a:lnTo>
                    <a:pt x="623002" y="1027128"/>
                  </a:lnTo>
                  <a:lnTo>
                    <a:pt x="662212" y="1054219"/>
                  </a:lnTo>
                  <a:lnTo>
                    <a:pt x="702755" y="1079592"/>
                  </a:lnTo>
                  <a:close/>
                </a:path>
              </a:pathLst>
            </a:custGeom>
            <a:solidFill>
              <a:srgbClr val="FF0000"/>
            </a:solidFill>
          </p:spPr>
          <p:txBody>
            <a:bodyPr wrap="square" lIns="0" tIns="0" rIns="0" bIns="0" rtlCol="0"/>
            <a:lstStyle/>
            <a:p>
              <a:endParaRPr sz="933"/>
            </a:p>
          </p:txBody>
        </p:sp>
        <p:sp>
          <p:nvSpPr>
            <p:cNvPr id="14" name="object 14"/>
            <p:cNvSpPr/>
            <p:nvPr/>
          </p:nvSpPr>
          <p:spPr>
            <a:xfrm>
              <a:off x="13097249" y="2559208"/>
              <a:ext cx="629920" cy="629920"/>
            </a:xfrm>
            <a:custGeom>
              <a:avLst/>
              <a:gdLst/>
              <a:ahLst/>
              <a:cxnLst/>
              <a:rect l="l" t="t" r="r" b="b"/>
              <a:pathLst>
                <a:path w="629919" h="629919">
                  <a:moveTo>
                    <a:pt x="314845" y="629691"/>
                  </a:moveTo>
                  <a:lnTo>
                    <a:pt x="265295" y="625769"/>
                  </a:lnTo>
                  <a:lnTo>
                    <a:pt x="217412" y="614236"/>
                  </a:lnTo>
                  <a:lnTo>
                    <a:pt x="172040" y="595443"/>
                  </a:lnTo>
                  <a:lnTo>
                    <a:pt x="130026" y="569739"/>
                  </a:lnTo>
                  <a:lnTo>
                    <a:pt x="92216" y="537475"/>
                  </a:lnTo>
                  <a:lnTo>
                    <a:pt x="59952" y="499665"/>
                  </a:lnTo>
                  <a:lnTo>
                    <a:pt x="34248" y="457651"/>
                  </a:lnTo>
                  <a:lnTo>
                    <a:pt x="15455" y="412279"/>
                  </a:lnTo>
                  <a:lnTo>
                    <a:pt x="3922" y="364395"/>
                  </a:lnTo>
                  <a:lnTo>
                    <a:pt x="0" y="314845"/>
                  </a:lnTo>
                  <a:lnTo>
                    <a:pt x="3922" y="265295"/>
                  </a:lnTo>
                  <a:lnTo>
                    <a:pt x="15455" y="217412"/>
                  </a:lnTo>
                  <a:lnTo>
                    <a:pt x="34248" y="172040"/>
                  </a:lnTo>
                  <a:lnTo>
                    <a:pt x="59952" y="130026"/>
                  </a:lnTo>
                  <a:lnTo>
                    <a:pt x="92216" y="92216"/>
                  </a:lnTo>
                  <a:lnTo>
                    <a:pt x="130026" y="59952"/>
                  </a:lnTo>
                  <a:lnTo>
                    <a:pt x="172040" y="34248"/>
                  </a:lnTo>
                  <a:lnTo>
                    <a:pt x="217412" y="15455"/>
                  </a:lnTo>
                  <a:lnTo>
                    <a:pt x="265295" y="3922"/>
                  </a:lnTo>
                  <a:lnTo>
                    <a:pt x="314845" y="0"/>
                  </a:lnTo>
                  <a:lnTo>
                    <a:pt x="345743" y="1519"/>
                  </a:lnTo>
                  <a:lnTo>
                    <a:pt x="406205" y="13546"/>
                  </a:lnTo>
                  <a:lnTo>
                    <a:pt x="463296" y="37194"/>
                  </a:lnTo>
                  <a:lnTo>
                    <a:pt x="514553" y="71443"/>
                  </a:lnTo>
                  <a:lnTo>
                    <a:pt x="558248" y="115138"/>
                  </a:lnTo>
                  <a:lnTo>
                    <a:pt x="592497" y="166395"/>
                  </a:lnTo>
                  <a:lnTo>
                    <a:pt x="616145" y="223486"/>
                  </a:lnTo>
                  <a:lnTo>
                    <a:pt x="628172" y="283948"/>
                  </a:lnTo>
                  <a:lnTo>
                    <a:pt x="629691" y="314845"/>
                  </a:lnTo>
                  <a:lnTo>
                    <a:pt x="628172" y="345743"/>
                  </a:lnTo>
                  <a:lnTo>
                    <a:pt x="616145" y="406205"/>
                  </a:lnTo>
                  <a:lnTo>
                    <a:pt x="592497" y="463296"/>
                  </a:lnTo>
                  <a:lnTo>
                    <a:pt x="558248" y="514553"/>
                  </a:lnTo>
                  <a:lnTo>
                    <a:pt x="514553" y="558248"/>
                  </a:lnTo>
                  <a:lnTo>
                    <a:pt x="463296" y="592497"/>
                  </a:lnTo>
                  <a:lnTo>
                    <a:pt x="406205" y="616145"/>
                  </a:lnTo>
                  <a:lnTo>
                    <a:pt x="345743" y="628172"/>
                  </a:lnTo>
                  <a:lnTo>
                    <a:pt x="314845" y="629691"/>
                  </a:lnTo>
                  <a:close/>
                </a:path>
              </a:pathLst>
            </a:custGeom>
            <a:solidFill>
              <a:srgbClr val="6079F4"/>
            </a:solidFill>
          </p:spPr>
          <p:txBody>
            <a:bodyPr wrap="square" lIns="0" tIns="0" rIns="0" bIns="0" rtlCol="0"/>
            <a:lstStyle/>
            <a:p>
              <a:endParaRPr sz="933"/>
            </a:p>
          </p:txBody>
        </p:sp>
        <p:sp>
          <p:nvSpPr>
            <p:cNvPr id="15" name="object 15"/>
            <p:cNvSpPr/>
            <p:nvPr/>
          </p:nvSpPr>
          <p:spPr>
            <a:xfrm>
              <a:off x="13236981" y="2712630"/>
              <a:ext cx="307340" cy="315595"/>
            </a:xfrm>
            <a:custGeom>
              <a:avLst/>
              <a:gdLst/>
              <a:ahLst/>
              <a:cxnLst/>
              <a:rect l="l" t="t" r="r" b="b"/>
              <a:pathLst>
                <a:path w="307340" h="315594">
                  <a:moveTo>
                    <a:pt x="132016" y="289039"/>
                  </a:moveTo>
                  <a:lnTo>
                    <a:pt x="132003" y="20167"/>
                  </a:lnTo>
                  <a:lnTo>
                    <a:pt x="101904" y="0"/>
                  </a:lnTo>
                  <a:lnTo>
                    <a:pt x="95427" y="1778"/>
                  </a:lnTo>
                  <a:lnTo>
                    <a:pt x="84975" y="9499"/>
                  </a:lnTo>
                  <a:lnTo>
                    <a:pt x="81356" y="15163"/>
                  </a:lnTo>
                  <a:lnTo>
                    <a:pt x="80073" y="21526"/>
                  </a:lnTo>
                  <a:lnTo>
                    <a:pt x="75196" y="41160"/>
                  </a:lnTo>
                  <a:lnTo>
                    <a:pt x="56667" y="76517"/>
                  </a:lnTo>
                  <a:lnTo>
                    <a:pt x="12534" y="109791"/>
                  </a:lnTo>
                  <a:lnTo>
                    <a:pt x="9563" y="111645"/>
                  </a:lnTo>
                  <a:lnTo>
                    <a:pt x="6985" y="114084"/>
                  </a:lnTo>
                  <a:lnTo>
                    <a:pt x="2946" y="119824"/>
                  </a:lnTo>
                  <a:lnTo>
                    <a:pt x="1524" y="123075"/>
                  </a:lnTo>
                  <a:lnTo>
                    <a:pt x="38" y="129933"/>
                  </a:lnTo>
                  <a:lnTo>
                    <a:pt x="0" y="133477"/>
                  </a:lnTo>
                  <a:lnTo>
                    <a:pt x="1308" y="140385"/>
                  </a:lnTo>
                  <a:lnTo>
                    <a:pt x="25095" y="158483"/>
                  </a:lnTo>
                  <a:lnTo>
                    <a:pt x="28638" y="158419"/>
                  </a:lnTo>
                  <a:lnTo>
                    <a:pt x="35496" y="156908"/>
                  </a:lnTo>
                  <a:lnTo>
                    <a:pt x="38747" y="155473"/>
                  </a:lnTo>
                  <a:lnTo>
                    <a:pt x="41605" y="153441"/>
                  </a:lnTo>
                  <a:lnTo>
                    <a:pt x="56896" y="143446"/>
                  </a:lnTo>
                  <a:lnTo>
                    <a:pt x="64579" y="138125"/>
                  </a:lnTo>
                  <a:lnTo>
                    <a:pt x="72136" y="132613"/>
                  </a:lnTo>
                  <a:lnTo>
                    <a:pt x="79540" y="126898"/>
                  </a:lnTo>
                  <a:lnTo>
                    <a:pt x="79540" y="295998"/>
                  </a:lnTo>
                  <a:lnTo>
                    <a:pt x="82308" y="302666"/>
                  </a:lnTo>
                  <a:lnTo>
                    <a:pt x="92151" y="312508"/>
                  </a:lnTo>
                  <a:lnTo>
                    <a:pt x="98818" y="315277"/>
                  </a:lnTo>
                  <a:lnTo>
                    <a:pt x="112737" y="315277"/>
                  </a:lnTo>
                  <a:lnTo>
                    <a:pt x="119418" y="312508"/>
                  </a:lnTo>
                  <a:lnTo>
                    <a:pt x="129260" y="302666"/>
                  </a:lnTo>
                  <a:lnTo>
                    <a:pt x="132016" y="295998"/>
                  </a:lnTo>
                  <a:lnTo>
                    <a:pt x="132016" y="289039"/>
                  </a:lnTo>
                  <a:close/>
                </a:path>
                <a:path w="307340" h="315594">
                  <a:moveTo>
                    <a:pt x="306933" y="289039"/>
                  </a:moveTo>
                  <a:lnTo>
                    <a:pt x="306920" y="20167"/>
                  </a:lnTo>
                  <a:lnTo>
                    <a:pt x="276809" y="0"/>
                  </a:lnTo>
                  <a:lnTo>
                    <a:pt x="270344" y="1778"/>
                  </a:lnTo>
                  <a:lnTo>
                    <a:pt x="259880" y="9499"/>
                  </a:lnTo>
                  <a:lnTo>
                    <a:pt x="256273" y="15163"/>
                  </a:lnTo>
                  <a:lnTo>
                    <a:pt x="254977" y="21526"/>
                  </a:lnTo>
                  <a:lnTo>
                    <a:pt x="250113" y="41160"/>
                  </a:lnTo>
                  <a:lnTo>
                    <a:pt x="231584" y="76517"/>
                  </a:lnTo>
                  <a:lnTo>
                    <a:pt x="187452" y="109791"/>
                  </a:lnTo>
                  <a:lnTo>
                    <a:pt x="184467" y="111645"/>
                  </a:lnTo>
                  <a:lnTo>
                    <a:pt x="181902" y="114084"/>
                  </a:lnTo>
                  <a:lnTo>
                    <a:pt x="177863" y="119824"/>
                  </a:lnTo>
                  <a:lnTo>
                    <a:pt x="176441" y="123075"/>
                  </a:lnTo>
                  <a:lnTo>
                    <a:pt x="174955" y="129933"/>
                  </a:lnTo>
                  <a:lnTo>
                    <a:pt x="174917" y="133477"/>
                  </a:lnTo>
                  <a:lnTo>
                    <a:pt x="176225" y="140385"/>
                  </a:lnTo>
                  <a:lnTo>
                    <a:pt x="200012" y="158483"/>
                  </a:lnTo>
                  <a:lnTo>
                    <a:pt x="203555" y="158419"/>
                  </a:lnTo>
                  <a:lnTo>
                    <a:pt x="210413" y="156908"/>
                  </a:lnTo>
                  <a:lnTo>
                    <a:pt x="213652" y="155473"/>
                  </a:lnTo>
                  <a:lnTo>
                    <a:pt x="216522" y="153441"/>
                  </a:lnTo>
                  <a:lnTo>
                    <a:pt x="231800" y="143446"/>
                  </a:lnTo>
                  <a:lnTo>
                    <a:pt x="239496" y="138125"/>
                  </a:lnTo>
                  <a:lnTo>
                    <a:pt x="247053" y="132613"/>
                  </a:lnTo>
                  <a:lnTo>
                    <a:pt x="254457" y="126898"/>
                  </a:lnTo>
                  <a:lnTo>
                    <a:pt x="254457" y="295998"/>
                  </a:lnTo>
                  <a:lnTo>
                    <a:pt x="257225" y="302666"/>
                  </a:lnTo>
                  <a:lnTo>
                    <a:pt x="267068" y="312508"/>
                  </a:lnTo>
                  <a:lnTo>
                    <a:pt x="273735" y="315277"/>
                  </a:lnTo>
                  <a:lnTo>
                    <a:pt x="287655" y="315277"/>
                  </a:lnTo>
                  <a:lnTo>
                    <a:pt x="294322" y="312508"/>
                  </a:lnTo>
                  <a:lnTo>
                    <a:pt x="304165" y="302666"/>
                  </a:lnTo>
                  <a:lnTo>
                    <a:pt x="306933" y="295998"/>
                  </a:lnTo>
                  <a:lnTo>
                    <a:pt x="306933" y="289039"/>
                  </a:lnTo>
                  <a:close/>
                </a:path>
              </a:pathLst>
            </a:custGeom>
            <a:solidFill>
              <a:srgbClr val="FFFFFF"/>
            </a:solidFill>
          </p:spPr>
          <p:txBody>
            <a:bodyPr wrap="square" lIns="0" tIns="0" rIns="0" bIns="0" rtlCol="0"/>
            <a:lstStyle/>
            <a:p>
              <a:endParaRPr sz="933"/>
            </a:p>
          </p:txBody>
        </p:sp>
      </p:grpSp>
      <p:sp>
        <p:nvSpPr>
          <p:cNvPr id="16" name="object 16"/>
          <p:cNvSpPr txBox="1">
            <a:spLocks noGrp="1"/>
          </p:cNvSpPr>
          <p:nvPr>
            <p:ph type="title"/>
          </p:nvPr>
        </p:nvSpPr>
        <p:spPr>
          <a:xfrm>
            <a:off x="558800" y="-101613"/>
            <a:ext cx="7010400" cy="1573769"/>
          </a:xfrm>
          <a:prstGeom prst="rect">
            <a:avLst/>
          </a:prstGeom>
        </p:spPr>
        <p:txBody>
          <a:bodyPr spcFirstLastPara="1" vert="horz" wrap="square" lIns="0" tIns="204729" rIns="0" bIns="0" rtlCol="0" anchor="ctr" anchorCtr="0">
            <a:spAutoFit/>
          </a:bodyPr>
          <a:lstStyle/>
          <a:p>
            <a:pPr marL="417428">
              <a:lnSpc>
                <a:spcPct val="100000"/>
              </a:lnSpc>
              <a:spcBef>
                <a:spcPts val="67"/>
              </a:spcBef>
            </a:pPr>
            <a:r>
              <a:rPr spc="103" dirty="0"/>
              <a:t>Download</a:t>
            </a:r>
            <a:r>
              <a:rPr spc="120" dirty="0"/>
              <a:t> </a:t>
            </a:r>
            <a:r>
              <a:rPr dirty="0"/>
              <a:t>article</a:t>
            </a:r>
            <a:r>
              <a:rPr spc="120" dirty="0"/>
              <a:t> </a:t>
            </a:r>
            <a:r>
              <a:rPr dirty="0"/>
              <a:t>from</a:t>
            </a:r>
            <a:r>
              <a:rPr spc="120" dirty="0"/>
              <a:t> </a:t>
            </a:r>
            <a:r>
              <a:rPr spc="40" dirty="0">
                <a:solidFill>
                  <a:srgbClr val="5DACA1"/>
                </a:solidFill>
              </a:rPr>
              <a:t>emerald</a:t>
            </a:r>
            <a:r>
              <a:rPr spc="120" dirty="0">
                <a:solidFill>
                  <a:srgbClr val="5DACA1"/>
                </a:solidFill>
              </a:rPr>
              <a:t> </a:t>
            </a:r>
            <a:r>
              <a:rPr spc="60" dirty="0"/>
              <a:t>insight</a:t>
            </a:r>
          </a:p>
        </p:txBody>
      </p:sp>
      <p:sp>
        <p:nvSpPr>
          <p:cNvPr id="17" name="object 17"/>
          <p:cNvSpPr txBox="1"/>
          <p:nvPr/>
        </p:nvSpPr>
        <p:spPr>
          <a:xfrm>
            <a:off x="8932951" y="2229927"/>
            <a:ext cx="2275840" cy="379677"/>
          </a:xfrm>
          <a:prstGeom prst="rect">
            <a:avLst/>
          </a:prstGeom>
        </p:spPr>
        <p:txBody>
          <a:bodyPr vert="horz" wrap="square" lIns="0" tIns="8467" rIns="0" bIns="0" rtlCol="0">
            <a:spAutoFit/>
          </a:bodyPr>
          <a:lstStyle/>
          <a:p>
            <a:pPr marL="8467" marR="3387">
              <a:lnSpc>
                <a:spcPct val="113300"/>
              </a:lnSpc>
              <a:spcBef>
                <a:spcPts val="67"/>
              </a:spcBef>
            </a:pPr>
            <a:r>
              <a:rPr sz="1067" dirty="0">
                <a:latin typeface="Lucida Sans Unicode"/>
                <a:cs typeface="Lucida Sans Unicode"/>
              </a:rPr>
              <a:t>click</a:t>
            </a:r>
            <a:r>
              <a:rPr sz="1067" spc="70" dirty="0">
                <a:latin typeface="Lucida Sans Unicode"/>
                <a:cs typeface="Lucida Sans Unicode"/>
              </a:rPr>
              <a:t> </a:t>
            </a:r>
            <a:r>
              <a:rPr sz="1067" dirty="0">
                <a:latin typeface="Lucida Sans Unicode"/>
                <a:cs typeface="Lucida Sans Unicode"/>
              </a:rPr>
              <a:t>the</a:t>
            </a:r>
            <a:r>
              <a:rPr sz="1067" spc="73" dirty="0">
                <a:latin typeface="Lucida Sans Unicode"/>
                <a:cs typeface="Lucida Sans Unicode"/>
              </a:rPr>
              <a:t> </a:t>
            </a:r>
            <a:r>
              <a:rPr sz="1067" dirty="0">
                <a:latin typeface="Lucida Sans Unicode"/>
                <a:cs typeface="Lucida Sans Unicode"/>
              </a:rPr>
              <a:t>download</a:t>
            </a:r>
            <a:r>
              <a:rPr sz="1067" spc="73" dirty="0">
                <a:latin typeface="Lucida Sans Unicode"/>
                <a:cs typeface="Lucida Sans Unicode"/>
              </a:rPr>
              <a:t> </a:t>
            </a:r>
            <a:r>
              <a:rPr sz="1067" dirty="0">
                <a:latin typeface="Lucida Sans Unicode"/>
                <a:cs typeface="Lucida Sans Unicode"/>
              </a:rPr>
              <a:t>icon</a:t>
            </a:r>
            <a:r>
              <a:rPr sz="1067" spc="73" dirty="0">
                <a:latin typeface="Lucida Sans Unicode"/>
                <a:cs typeface="Lucida Sans Unicode"/>
              </a:rPr>
              <a:t> </a:t>
            </a:r>
            <a:r>
              <a:rPr sz="1067" dirty="0">
                <a:latin typeface="Lucida Sans Unicode"/>
                <a:cs typeface="Lucida Sans Unicode"/>
              </a:rPr>
              <a:t>to</a:t>
            </a:r>
            <a:r>
              <a:rPr sz="1067" spc="73" dirty="0">
                <a:latin typeface="Lucida Sans Unicode"/>
                <a:cs typeface="Lucida Sans Unicode"/>
              </a:rPr>
              <a:t> </a:t>
            </a:r>
            <a:r>
              <a:rPr sz="1067" dirty="0">
                <a:latin typeface="Lucida Sans Unicode"/>
                <a:cs typeface="Lucida Sans Unicode"/>
              </a:rPr>
              <a:t>save</a:t>
            </a:r>
            <a:r>
              <a:rPr sz="1067" spc="73" dirty="0">
                <a:latin typeface="Lucida Sans Unicode"/>
                <a:cs typeface="Lucida Sans Unicode"/>
              </a:rPr>
              <a:t> </a:t>
            </a:r>
            <a:r>
              <a:rPr sz="1067" spc="-17" dirty="0">
                <a:latin typeface="Lucida Sans Unicode"/>
                <a:cs typeface="Lucida Sans Unicode"/>
              </a:rPr>
              <a:t>it </a:t>
            </a:r>
            <a:r>
              <a:rPr sz="1067" dirty="0">
                <a:latin typeface="Lucida Sans Unicode"/>
                <a:cs typeface="Lucida Sans Unicode"/>
              </a:rPr>
              <a:t>to</a:t>
            </a:r>
            <a:r>
              <a:rPr sz="1067" spc="87" dirty="0">
                <a:latin typeface="Lucida Sans Unicode"/>
                <a:cs typeface="Lucida Sans Unicode"/>
              </a:rPr>
              <a:t> </a:t>
            </a:r>
            <a:r>
              <a:rPr sz="1067" dirty="0">
                <a:latin typeface="Lucida Sans Unicode"/>
                <a:cs typeface="Lucida Sans Unicode"/>
              </a:rPr>
              <a:t>your</a:t>
            </a:r>
            <a:r>
              <a:rPr sz="1067" spc="87" dirty="0">
                <a:latin typeface="Lucida Sans Unicode"/>
                <a:cs typeface="Lucida Sans Unicode"/>
              </a:rPr>
              <a:t> </a:t>
            </a:r>
            <a:r>
              <a:rPr sz="1067" spc="-7" dirty="0">
                <a:latin typeface="Lucida Sans Unicode"/>
                <a:cs typeface="Lucida Sans Unicode"/>
              </a:rPr>
              <a:t>device.</a:t>
            </a:r>
            <a:endParaRPr sz="1067">
              <a:latin typeface="Lucida Sans Unicode"/>
              <a:cs typeface="Lucida Sans Unicod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35"/>
          <p:cNvSpPr txBox="1"/>
          <p:nvPr/>
        </p:nvSpPr>
        <p:spPr>
          <a:xfrm>
            <a:off x="297874" y="445629"/>
            <a:ext cx="6172200" cy="4752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99"/>
              </a:buClr>
              <a:buSzPts val="4000"/>
              <a:buFont typeface="Calibri"/>
              <a:buNone/>
            </a:pPr>
            <a:r>
              <a:rPr lang="en-MY" sz="4000" b="1" i="0" u="none" strike="noStrike" cap="none" dirty="0">
                <a:solidFill>
                  <a:srgbClr val="333399"/>
                </a:solidFill>
                <a:latin typeface="Calibri"/>
                <a:ea typeface="Calibri"/>
                <a:cs typeface="Calibri"/>
                <a:sym typeface="Calibri"/>
              </a:rPr>
              <a:t>ENQUIRIES</a:t>
            </a:r>
            <a:endParaRPr sz="1400" b="0" i="0" u="none" strike="noStrike" cap="none" dirty="0">
              <a:solidFill>
                <a:srgbClr val="000000"/>
              </a:solidFill>
              <a:latin typeface="Arial"/>
              <a:ea typeface="Arial"/>
              <a:cs typeface="Arial"/>
              <a:sym typeface="Arial"/>
            </a:endParaRPr>
          </a:p>
        </p:txBody>
      </p:sp>
      <p:pic>
        <p:nvPicPr>
          <p:cNvPr id="589" name="Google Shape;589;p35" descr="C:\Users\User.UiTM-PC\Desktop\chat.png"/>
          <p:cNvPicPr preferRelativeResize="0"/>
          <p:nvPr/>
        </p:nvPicPr>
        <p:blipFill rotWithShape="1">
          <a:blip r:embed="rId3">
            <a:alphaModFix/>
          </a:blip>
          <a:srcRect r="29217" b="77459"/>
          <a:stretch/>
        </p:blipFill>
        <p:spPr>
          <a:xfrm>
            <a:off x="6171983" y="4265963"/>
            <a:ext cx="2294633" cy="957653"/>
          </a:xfrm>
          <a:prstGeom prst="rect">
            <a:avLst/>
          </a:prstGeom>
          <a:noFill/>
          <a:ln>
            <a:noFill/>
          </a:ln>
        </p:spPr>
      </p:pic>
      <p:sp>
        <p:nvSpPr>
          <p:cNvPr id="592" name="Google Shape;592;p35"/>
          <p:cNvSpPr txBox="1"/>
          <p:nvPr/>
        </p:nvSpPr>
        <p:spPr>
          <a:xfrm>
            <a:off x="365608" y="3942454"/>
            <a:ext cx="695369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br>
              <a:rPr lang="en-MY" sz="1800" b="0" i="0" u="none" strike="noStrike" cap="none" dirty="0">
                <a:solidFill>
                  <a:schemeClr val="dk1"/>
                </a:solidFill>
                <a:latin typeface="Calibri"/>
                <a:ea typeface="Calibri"/>
                <a:cs typeface="Calibri"/>
                <a:sym typeface="Calibri"/>
              </a:rPr>
            </a:br>
            <a:r>
              <a:rPr lang="en-MY" sz="1800" b="1" i="0" u="none" strike="noStrike" cap="none" dirty="0">
                <a:solidFill>
                  <a:schemeClr val="dk1"/>
                </a:solidFill>
                <a:latin typeface="Calibri"/>
                <a:ea typeface="Calibri"/>
                <a:cs typeface="Calibri"/>
                <a:sym typeface="Calibri"/>
              </a:rPr>
              <a:t>Chat with Librarian	</a:t>
            </a:r>
            <a:r>
              <a:rPr lang="en-MY" sz="1800" b="0" i="0" u="none" strike="noStrike" cap="none" dirty="0">
                <a:solidFill>
                  <a:schemeClr val="dk1"/>
                </a:solidFill>
                <a:latin typeface="Calibri"/>
                <a:ea typeface="Calibri"/>
                <a:cs typeface="Calibri"/>
                <a:sym typeface="Calibri"/>
              </a:rPr>
              <a:t>: </a:t>
            </a:r>
            <a:r>
              <a:rPr lang="en-MY"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https://ptar.uitm.edu.my/libchat</a:t>
            </a:r>
            <a:br>
              <a:rPr lang="en-MY" sz="1800" b="0" i="0" u="none" strike="noStrike" cap="none" dirty="0">
                <a:solidFill>
                  <a:schemeClr val="dk1"/>
                </a:solidFill>
                <a:latin typeface="Calibri"/>
                <a:ea typeface="Calibri"/>
                <a:cs typeface="Calibri"/>
                <a:sym typeface="Calibri"/>
              </a:rPr>
            </a:br>
            <a:br>
              <a:rPr lang="en-MY" sz="1800" b="0" i="0" u="none" strike="noStrike" cap="none" dirty="0">
                <a:solidFill>
                  <a:schemeClr val="dk1"/>
                </a:solidFill>
                <a:latin typeface="Calibri"/>
                <a:ea typeface="Calibri"/>
                <a:cs typeface="Calibri"/>
                <a:sym typeface="Calibri"/>
              </a:rPr>
            </a:br>
            <a:r>
              <a:rPr lang="en-MY" sz="1800" b="1" i="0" u="none" strike="noStrike" cap="none" dirty="0">
                <a:solidFill>
                  <a:schemeClr val="dk1"/>
                </a:solidFill>
                <a:latin typeface="Calibri"/>
                <a:ea typeface="Calibri"/>
                <a:cs typeface="Calibri"/>
                <a:sym typeface="Calibri"/>
              </a:rPr>
              <a:t>Like and follow us at social media:</a:t>
            </a:r>
            <a:br>
              <a:rPr lang="en-MY" sz="1800" b="0" i="0" u="none" strike="noStrike" cap="none" dirty="0">
                <a:solidFill>
                  <a:schemeClr val="dk1"/>
                </a:solidFill>
                <a:latin typeface="Calibri"/>
                <a:ea typeface="Calibri"/>
                <a:cs typeface="Calibri"/>
                <a:sym typeface="Calibri"/>
              </a:rPr>
            </a:br>
            <a:r>
              <a:rPr lang="en-MY" sz="1800" b="0" i="0" u="sng" strike="noStrike" cap="none"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https://twitter.com/uitmlibrary</a:t>
            </a:r>
            <a:br>
              <a:rPr lang="en-MY" sz="1800" b="0" i="0" u="none" strike="noStrike" cap="none" dirty="0">
                <a:solidFill>
                  <a:schemeClr val="dk1"/>
                </a:solidFill>
                <a:latin typeface="Calibri"/>
                <a:ea typeface="Calibri"/>
                <a:cs typeface="Calibri"/>
                <a:sym typeface="Calibri"/>
              </a:rPr>
            </a:br>
            <a:r>
              <a:rPr lang="en-MY" sz="18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https://www.instagram.com/libraryuitm/</a:t>
            </a:r>
            <a:br>
              <a:rPr lang="en-MY" sz="1800" b="0" i="0" u="none" strike="noStrike" cap="none" dirty="0">
                <a:solidFill>
                  <a:schemeClr val="dk1"/>
                </a:solidFill>
                <a:latin typeface="Calibri"/>
                <a:ea typeface="Calibri"/>
                <a:cs typeface="Calibri"/>
                <a:sym typeface="Calibri"/>
              </a:rPr>
            </a:br>
            <a:r>
              <a:rPr lang="en-MY" sz="18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https://perpustakaanuitm.blogspot.com/</a:t>
            </a:r>
            <a:br>
              <a:rPr lang="en-MY" sz="1800" b="0" i="0" u="none" strike="noStrike" cap="none" dirty="0">
                <a:solidFill>
                  <a:schemeClr val="dk1"/>
                </a:solidFill>
                <a:latin typeface="Calibri"/>
                <a:ea typeface="Calibri"/>
                <a:cs typeface="Calibri"/>
                <a:sym typeface="Calibri"/>
              </a:rPr>
            </a:br>
            <a:r>
              <a:rPr lang="en-MY" sz="1800" b="0" i="0"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https://www.facebook.com/libraryuitm/</a:t>
            </a:r>
            <a:r>
              <a:rPr lang="en-MY"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887;p50">
            <a:extLst>
              <a:ext uri="{FF2B5EF4-FFF2-40B4-BE49-F238E27FC236}">
                <a16:creationId xmlns:a16="http://schemas.microsoft.com/office/drawing/2014/main" id="{CA4530EF-90E4-0F3B-9F87-1B564D778C87}"/>
              </a:ext>
            </a:extLst>
          </p:cNvPr>
          <p:cNvSpPr txBox="1">
            <a:spLocks/>
          </p:cNvSpPr>
          <p:nvPr/>
        </p:nvSpPr>
        <p:spPr>
          <a:xfrm>
            <a:off x="365608" y="920884"/>
            <a:ext cx="6172200" cy="230832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br>
              <a:rPr lang="en-MY" sz="1800" dirty="0"/>
            </a:br>
            <a:r>
              <a:rPr lang="en-MY" sz="1800" b="1" dirty="0">
                <a:latin typeface="Arial"/>
                <a:ea typeface="Arial"/>
                <a:cs typeface="Arial"/>
                <a:sym typeface="Arial"/>
              </a:rPr>
              <a:t>Consultation Services</a:t>
            </a:r>
            <a:r>
              <a:rPr lang="en-MY" sz="1800" dirty="0">
                <a:latin typeface="Arial"/>
                <a:ea typeface="Arial"/>
                <a:cs typeface="Arial"/>
                <a:sym typeface="Arial"/>
              </a:rPr>
              <a:t>:</a:t>
            </a:r>
            <a:br>
              <a:rPr lang="en-MY" sz="1800" dirty="0">
                <a:latin typeface="Arial"/>
                <a:ea typeface="Arial"/>
                <a:cs typeface="Arial"/>
                <a:sym typeface="Arial"/>
              </a:rPr>
            </a:br>
            <a:r>
              <a:rPr lang="en-MY" sz="1800" dirty="0">
                <a:latin typeface="Arial"/>
                <a:ea typeface="Arial"/>
                <a:cs typeface="Arial"/>
                <a:sym typeface="Arial"/>
              </a:rPr>
              <a:t>Telephone: Main Library	      : 03-5544 3793 / 3716</a:t>
            </a:r>
            <a:br>
              <a:rPr lang="en-MY" sz="1800" dirty="0">
                <a:latin typeface="Arial"/>
                <a:ea typeface="Arial"/>
                <a:cs typeface="Arial"/>
                <a:sym typeface="Arial"/>
              </a:rPr>
            </a:br>
            <a:r>
              <a:rPr lang="en-MY" sz="1800" dirty="0">
                <a:latin typeface="Arial"/>
                <a:ea typeface="Arial"/>
                <a:cs typeface="Arial"/>
                <a:sym typeface="Arial"/>
              </a:rPr>
              <a:t>Law Library		      : 03-5544 3733 </a:t>
            </a:r>
            <a:br>
              <a:rPr lang="en-MY" sz="1800" dirty="0">
                <a:latin typeface="Arial"/>
                <a:ea typeface="Arial"/>
                <a:cs typeface="Arial"/>
                <a:sym typeface="Arial"/>
              </a:rPr>
            </a:br>
            <a:r>
              <a:rPr lang="en-MY" sz="1800" dirty="0">
                <a:latin typeface="Arial"/>
                <a:ea typeface="Arial"/>
                <a:cs typeface="Arial"/>
                <a:sym typeface="Arial"/>
              </a:rPr>
              <a:t>Science &amp; Technology Library : 03-5544 3820</a:t>
            </a:r>
            <a:br>
              <a:rPr lang="en-MY" sz="1800" dirty="0">
                <a:latin typeface="Arial"/>
                <a:ea typeface="Arial"/>
                <a:cs typeface="Arial"/>
                <a:sym typeface="Arial"/>
              </a:rPr>
            </a:br>
            <a:r>
              <a:rPr lang="en-MY" sz="1800" dirty="0">
                <a:latin typeface="Arial"/>
                <a:ea typeface="Arial"/>
                <a:cs typeface="Arial"/>
                <a:sym typeface="Arial"/>
              </a:rPr>
              <a:t>Engineering Library 	      : 03-5544 3812 </a:t>
            </a:r>
            <a:br>
              <a:rPr lang="en-MY" sz="1800" dirty="0">
                <a:latin typeface="Arial"/>
                <a:ea typeface="Arial"/>
                <a:cs typeface="Arial"/>
                <a:sym typeface="Arial"/>
              </a:rPr>
            </a:br>
            <a:r>
              <a:rPr lang="en-MY" sz="1800" dirty="0">
                <a:latin typeface="Arial"/>
                <a:ea typeface="Arial"/>
                <a:cs typeface="Arial"/>
                <a:sym typeface="Arial"/>
              </a:rPr>
              <a:t>Built Environment Library	      : 03-5544 4392</a:t>
            </a:r>
            <a:br>
              <a:rPr lang="en-MY" sz="1800" dirty="0"/>
            </a:br>
            <a:endParaRPr lang="en-MY" sz="1800" dirty="0"/>
          </a:p>
        </p:txBody>
      </p:sp>
      <p:pic>
        <p:nvPicPr>
          <p:cNvPr id="2" name="object 6">
            <a:extLst>
              <a:ext uri="{FF2B5EF4-FFF2-40B4-BE49-F238E27FC236}">
                <a16:creationId xmlns:a16="http://schemas.microsoft.com/office/drawing/2014/main" id="{1B49C574-5FF8-634C-746A-6C6ED9C3FB3C}"/>
              </a:ext>
            </a:extLst>
          </p:cNvPr>
          <p:cNvPicPr/>
          <p:nvPr/>
        </p:nvPicPr>
        <p:blipFill>
          <a:blip r:embed="rId9" cstate="print"/>
          <a:stretch>
            <a:fillRect/>
          </a:stretch>
        </p:blipFill>
        <p:spPr>
          <a:xfrm>
            <a:off x="10762993" y="224148"/>
            <a:ext cx="1130299" cy="5778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609600" y="812801"/>
            <a:ext cx="10972800" cy="5761736"/>
          </a:xfrm>
          <a:prstGeom prst="rect">
            <a:avLst/>
          </a:prstGeom>
          <a:noFill/>
          <a:ln>
            <a:noFill/>
          </a:ln>
        </p:spPr>
        <p:txBody>
          <a:bodyPr spcFirstLastPara="1" wrap="square" lIns="91425" tIns="45700" rIns="91425" bIns="45700" anchor="t" anchorCtr="0">
            <a:noAutofit/>
          </a:bodyPr>
          <a:lstStyle/>
          <a:p>
            <a:pPr marL="109728" lvl="0" indent="0" algn="l" rtl="0">
              <a:lnSpc>
                <a:spcPct val="90000"/>
              </a:lnSpc>
              <a:spcBef>
                <a:spcPts val="0"/>
              </a:spcBef>
              <a:spcAft>
                <a:spcPts val="0"/>
              </a:spcAft>
              <a:buClr>
                <a:srgbClr val="326064"/>
              </a:buClr>
              <a:buSzPts val="3000"/>
              <a:buNone/>
            </a:pPr>
            <a:r>
              <a:rPr lang="en-MY" sz="3000" b="1">
                <a:solidFill>
                  <a:srgbClr val="326064"/>
                </a:solidFill>
                <a:latin typeface="Trebuchet MS"/>
                <a:ea typeface="Trebuchet MS"/>
                <a:cs typeface="Trebuchet MS"/>
                <a:sym typeface="Trebuchet MS"/>
              </a:rPr>
              <a:t>WHY?</a:t>
            </a:r>
            <a:endParaRPr/>
          </a:p>
          <a:p>
            <a:pPr marL="365760" lvl="0" indent="-256032" algn="l" rtl="0">
              <a:lnSpc>
                <a:spcPct val="90000"/>
              </a:lnSpc>
              <a:spcBef>
                <a:spcPts val="300"/>
              </a:spcBef>
              <a:spcAft>
                <a:spcPts val="0"/>
              </a:spcAft>
              <a:buClr>
                <a:schemeClr val="dk1"/>
              </a:buClr>
              <a:buSzPts val="3000"/>
              <a:buChar char="•"/>
            </a:pPr>
            <a:r>
              <a:rPr lang="en-MY" sz="3000">
                <a:latin typeface="Trebuchet MS"/>
                <a:ea typeface="Trebuchet MS"/>
                <a:cs typeface="Trebuchet MS"/>
                <a:sym typeface="Trebuchet MS"/>
              </a:rPr>
              <a:t>To get relevant results </a:t>
            </a:r>
            <a:endParaRPr/>
          </a:p>
          <a:p>
            <a:pPr marL="365760" lvl="0" indent="-256032" algn="l" rtl="0">
              <a:lnSpc>
                <a:spcPct val="90000"/>
              </a:lnSpc>
              <a:spcBef>
                <a:spcPts val="300"/>
              </a:spcBef>
              <a:spcAft>
                <a:spcPts val="0"/>
              </a:spcAft>
              <a:buClr>
                <a:schemeClr val="dk1"/>
              </a:buClr>
              <a:buSzPts val="3000"/>
              <a:buChar char="•"/>
            </a:pPr>
            <a:r>
              <a:rPr lang="en-MY" sz="3000">
                <a:latin typeface="Trebuchet MS"/>
                <a:ea typeface="Trebuchet MS"/>
                <a:cs typeface="Trebuchet MS"/>
                <a:sym typeface="Trebuchet MS"/>
              </a:rPr>
              <a:t>To save time going through irrelevant information </a:t>
            </a:r>
            <a:endParaRPr/>
          </a:p>
          <a:p>
            <a:pPr marL="365760" lvl="0" indent="-256032" algn="l" rtl="0">
              <a:lnSpc>
                <a:spcPct val="90000"/>
              </a:lnSpc>
              <a:spcBef>
                <a:spcPts val="300"/>
              </a:spcBef>
              <a:spcAft>
                <a:spcPts val="0"/>
              </a:spcAft>
              <a:buClr>
                <a:schemeClr val="dk1"/>
              </a:buClr>
              <a:buSzPts val="3000"/>
              <a:buChar char="•"/>
            </a:pPr>
            <a:r>
              <a:rPr lang="en-MY" sz="3000">
                <a:latin typeface="Trebuchet MS"/>
                <a:ea typeface="Trebuchet MS"/>
                <a:cs typeface="Trebuchet MS"/>
                <a:sym typeface="Trebuchet MS"/>
              </a:rPr>
              <a:t>To go beyond Googling: retrieving anything and everything</a:t>
            </a:r>
            <a:endParaRPr/>
          </a:p>
          <a:p>
            <a:pPr marL="365760" lvl="0" indent="-65532" algn="l" rtl="0">
              <a:lnSpc>
                <a:spcPct val="90000"/>
              </a:lnSpc>
              <a:spcBef>
                <a:spcPts val="300"/>
              </a:spcBef>
              <a:spcAft>
                <a:spcPts val="0"/>
              </a:spcAft>
              <a:buClr>
                <a:schemeClr val="dk1"/>
              </a:buClr>
              <a:buSzPts val="3000"/>
              <a:buNone/>
            </a:pPr>
            <a:endParaRPr sz="3000">
              <a:latin typeface="Trebuchet MS"/>
              <a:ea typeface="Trebuchet MS"/>
              <a:cs typeface="Trebuchet MS"/>
              <a:sym typeface="Trebuchet MS"/>
            </a:endParaRPr>
          </a:p>
          <a:p>
            <a:pPr marL="109728" lvl="0" indent="0" algn="l" rtl="0">
              <a:lnSpc>
                <a:spcPct val="90000"/>
              </a:lnSpc>
              <a:spcBef>
                <a:spcPts val="300"/>
              </a:spcBef>
              <a:spcAft>
                <a:spcPts val="0"/>
              </a:spcAft>
              <a:buClr>
                <a:srgbClr val="326064"/>
              </a:buClr>
              <a:buSzPts val="3000"/>
              <a:buNone/>
            </a:pPr>
            <a:r>
              <a:rPr lang="en-MY" sz="3000" b="1">
                <a:solidFill>
                  <a:srgbClr val="326064"/>
                </a:solidFill>
                <a:latin typeface="Trebuchet MS"/>
                <a:ea typeface="Trebuchet MS"/>
                <a:cs typeface="Trebuchet MS"/>
                <a:sym typeface="Trebuchet MS"/>
              </a:rPr>
              <a:t>HOW?</a:t>
            </a:r>
            <a:endParaRPr/>
          </a:p>
          <a:p>
            <a:pPr marL="365760" lvl="0" indent="-256032" algn="l" rtl="0">
              <a:lnSpc>
                <a:spcPct val="90000"/>
              </a:lnSpc>
              <a:spcBef>
                <a:spcPts val="300"/>
              </a:spcBef>
              <a:spcAft>
                <a:spcPts val="0"/>
              </a:spcAft>
              <a:buClr>
                <a:schemeClr val="dk1"/>
              </a:buClr>
              <a:buSzPts val="3000"/>
              <a:buChar char="•"/>
            </a:pPr>
            <a:r>
              <a:rPr lang="en-MY" sz="3000">
                <a:latin typeface="Trebuchet MS"/>
                <a:ea typeface="Trebuchet MS"/>
                <a:cs typeface="Trebuchet MS"/>
                <a:sym typeface="Trebuchet MS"/>
              </a:rPr>
              <a:t>Enable you to quickly retrieve relevant information from the thousands of records in a database.</a:t>
            </a:r>
            <a:endParaRPr/>
          </a:p>
          <a:p>
            <a:pPr marL="365760" lvl="0" indent="-256032" algn="l" rtl="0">
              <a:lnSpc>
                <a:spcPct val="90000"/>
              </a:lnSpc>
              <a:spcBef>
                <a:spcPts val="300"/>
              </a:spcBef>
              <a:spcAft>
                <a:spcPts val="0"/>
              </a:spcAft>
              <a:buClr>
                <a:schemeClr val="dk1"/>
              </a:buClr>
              <a:buSzPts val="3000"/>
              <a:buChar char="•"/>
            </a:pPr>
            <a:r>
              <a:rPr lang="en-MY" sz="3000">
                <a:latin typeface="Trebuchet MS"/>
                <a:ea typeface="Trebuchet MS"/>
                <a:cs typeface="Trebuchet MS"/>
                <a:sym typeface="Trebuchet MS"/>
              </a:rPr>
              <a:t>By using the following methods below you can make your search statement specific and increase the chance of retrieving relevant information</a:t>
            </a:r>
            <a:endParaRPr sz="3000">
              <a:latin typeface="Trebuchet MS"/>
              <a:ea typeface="Trebuchet MS"/>
              <a:cs typeface="Trebuchet MS"/>
              <a:sym typeface="Trebuchet MS"/>
            </a:endParaRPr>
          </a:p>
        </p:txBody>
      </p:sp>
      <p:sp>
        <p:nvSpPr>
          <p:cNvPr id="164" name="Google Shape;164;p5"/>
          <p:cNvSpPr txBox="1"/>
          <p:nvPr/>
        </p:nvSpPr>
        <p:spPr>
          <a:xfrm>
            <a:off x="-2823028" y="3008085"/>
            <a:ext cx="8229600" cy="5135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MY" sz="2400" b="0" i="0" u="none" strike="noStrike" cap="none">
                <a:solidFill>
                  <a:schemeClr val="dk1"/>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742950" marR="0" lvl="1" indent="-133350" algn="just" rtl="0">
              <a:lnSpc>
                <a:spcPct val="100000"/>
              </a:lnSpc>
              <a:spcBef>
                <a:spcPts val="480"/>
              </a:spcBef>
              <a:spcAft>
                <a:spcPts val="0"/>
              </a:spcAft>
              <a:buClr>
                <a:srgbClr val="7F7F7F"/>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lnSpc>
                <a:spcPct val="100000"/>
              </a:lnSpc>
              <a:spcBef>
                <a:spcPts val="480"/>
              </a:spcBef>
              <a:spcAft>
                <a:spcPts val="0"/>
              </a:spcAft>
              <a:buClr>
                <a:srgbClr val="7F7F7F"/>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lnSpc>
                <a:spcPct val="100000"/>
              </a:lnSpc>
              <a:spcBef>
                <a:spcPts val="480"/>
              </a:spcBef>
              <a:spcAft>
                <a:spcPts val="0"/>
              </a:spcAft>
              <a:buClr>
                <a:srgbClr val="7F7F7F"/>
              </a:buClr>
              <a:buSzPts val="2400"/>
              <a:buFont typeface="Courier New"/>
              <a:buNone/>
            </a:pPr>
            <a:endParaRPr sz="2400" b="0" i="0" u="none" strike="noStrike" cap="none">
              <a:solidFill>
                <a:srgbClr val="7F7F7F"/>
              </a:solidFill>
              <a:latin typeface="Trebuchet MS"/>
              <a:ea typeface="Trebuchet MS"/>
              <a:cs typeface="Trebuchet MS"/>
              <a:sym typeface="Trebuchet MS"/>
            </a:endParaRPr>
          </a:p>
          <a:p>
            <a:pPr marL="1143000" marR="0" lvl="2" indent="-228600" algn="l" rtl="0">
              <a:lnSpc>
                <a:spcPct val="100000"/>
              </a:lnSpc>
              <a:spcBef>
                <a:spcPts val="400"/>
              </a:spcBef>
              <a:spcAft>
                <a:spcPts val="0"/>
              </a:spcAft>
              <a:buClr>
                <a:srgbClr val="7F7F7F"/>
              </a:buClr>
              <a:buSzPts val="2000"/>
              <a:buFont typeface="Noto Sans Symbols"/>
              <a:buNone/>
            </a:pPr>
            <a:endParaRPr sz="2000" b="0" i="0" u="none" strike="noStrike" cap="none">
              <a:solidFill>
                <a:srgbClr val="7F7F7F"/>
              </a:solidFill>
              <a:latin typeface="Trebuchet MS"/>
              <a:ea typeface="Trebuchet MS"/>
              <a:cs typeface="Trebuchet MS"/>
              <a:sym typeface="Trebuchet MS"/>
            </a:endParaRPr>
          </a:p>
        </p:txBody>
      </p:sp>
      <p:pic>
        <p:nvPicPr>
          <p:cNvPr id="2" name="object 6">
            <a:extLst>
              <a:ext uri="{FF2B5EF4-FFF2-40B4-BE49-F238E27FC236}">
                <a16:creationId xmlns:a16="http://schemas.microsoft.com/office/drawing/2014/main" id="{6EB133C4-9E77-3C51-F7E8-956D6370C756}"/>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581891" y="658091"/>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Type of Search Strategy </a:t>
            </a:r>
            <a:endParaRPr/>
          </a:p>
        </p:txBody>
      </p:sp>
      <p:sp>
        <p:nvSpPr>
          <p:cNvPr id="176" name="Google Shape;176;p6"/>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3600"/>
              <a:buAutoNum type="arabicPeriod"/>
            </a:pPr>
            <a:r>
              <a:rPr lang="en-MY" sz="3600"/>
              <a:t>Use keyword and specific terms</a:t>
            </a:r>
            <a:endParaRPr/>
          </a:p>
          <a:p>
            <a:pPr marL="514350" lvl="0" indent="-514350" algn="l" rtl="0">
              <a:lnSpc>
                <a:spcPct val="90000"/>
              </a:lnSpc>
              <a:spcBef>
                <a:spcPts val="300"/>
              </a:spcBef>
              <a:spcAft>
                <a:spcPts val="0"/>
              </a:spcAft>
              <a:buClr>
                <a:schemeClr val="dk1"/>
              </a:buClr>
              <a:buSzPts val="3600"/>
              <a:buAutoNum type="arabicPeriod"/>
            </a:pPr>
            <a:r>
              <a:rPr lang="en-MY" sz="3600"/>
              <a:t>Boolean operator</a:t>
            </a:r>
            <a:endParaRPr/>
          </a:p>
          <a:p>
            <a:pPr marL="514350" lvl="0" indent="-514350" algn="l" rtl="0">
              <a:lnSpc>
                <a:spcPct val="90000"/>
              </a:lnSpc>
              <a:spcBef>
                <a:spcPts val="300"/>
              </a:spcBef>
              <a:spcAft>
                <a:spcPts val="0"/>
              </a:spcAft>
              <a:buClr>
                <a:schemeClr val="dk1"/>
              </a:buClr>
              <a:buSzPts val="3600"/>
              <a:buAutoNum type="arabicPeriod"/>
            </a:pPr>
            <a:r>
              <a:rPr lang="en-MY" sz="3600"/>
              <a:t>Quotation marks</a:t>
            </a:r>
            <a:endParaRPr/>
          </a:p>
          <a:p>
            <a:pPr marL="514350" lvl="0" indent="-514350" algn="l" rtl="0">
              <a:lnSpc>
                <a:spcPct val="90000"/>
              </a:lnSpc>
              <a:spcBef>
                <a:spcPts val="300"/>
              </a:spcBef>
              <a:spcAft>
                <a:spcPts val="0"/>
              </a:spcAft>
              <a:buClr>
                <a:schemeClr val="dk1"/>
              </a:buClr>
              <a:buSzPts val="3600"/>
              <a:buAutoNum type="arabicPeriod"/>
            </a:pPr>
            <a:r>
              <a:rPr lang="en-MY" sz="3600"/>
              <a:t>Wildcard</a:t>
            </a:r>
            <a:endParaRPr/>
          </a:p>
          <a:p>
            <a:pPr marL="514350" lvl="0" indent="-514350" algn="l" rtl="0">
              <a:lnSpc>
                <a:spcPct val="90000"/>
              </a:lnSpc>
              <a:spcBef>
                <a:spcPts val="300"/>
              </a:spcBef>
              <a:spcAft>
                <a:spcPts val="0"/>
              </a:spcAft>
              <a:buClr>
                <a:schemeClr val="dk1"/>
              </a:buClr>
              <a:buSzPts val="3600"/>
              <a:buAutoNum type="arabicPeriod"/>
            </a:pPr>
            <a:r>
              <a:rPr lang="en-MY" sz="3600"/>
              <a:t>Truncation</a:t>
            </a:r>
            <a:endParaRPr/>
          </a:p>
        </p:txBody>
      </p:sp>
      <p:pic>
        <p:nvPicPr>
          <p:cNvPr id="2" name="object 6">
            <a:extLst>
              <a:ext uri="{FF2B5EF4-FFF2-40B4-BE49-F238E27FC236}">
                <a16:creationId xmlns:a16="http://schemas.microsoft.com/office/drawing/2014/main" id="{957D909C-F710-5D23-0542-24B5185128CB}"/>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2" name="Google Shape;192;p7"/>
          <p:cNvSpPr txBox="1">
            <a:spLocks noGrp="1"/>
          </p:cNvSpPr>
          <p:nvPr>
            <p:ph type="title"/>
          </p:nvPr>
        </p:nvSpPr>
        <p:spPr>
          <a:xfrm>
            <a:off x="415636" y="533400"/>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Use keyword and specific term</a:t>
            </a:r>
            <a:endParaRPr/>
          </a:p>
        </p:txBody>
      </p:sp>
      <p:sp>
        <p:nvSpPr>
          <p:cNvPr id="193" name="Google Shape;193;p7"/>
          <p:cNvSpPr txBox="1"/>
          <p:nvPr/>
        </p:nvSpPr>
        <p:spPr>
          <a:xfrm>
            <a:off x="415636" y="1510917"/>
            <a:ext cx="10972800" cy="4325112"/>
          </a:xfrm>
          <a:prstGeom prst="rect">
            <a:avLst/>
          </a:prstGeom>
          <a:noFill/>
          <a:ln>
            <a:noFill/>
          </a:ln>
        </p:spPr>
        <p:txBody>
          <a:bodyPr spcFirstLastPara="1" wrap="square" lIns="91425" tIns="45700" rIns="91425" bIns="45700" anchor="t" anchorCtr="0">
            <a:normAutofit/>
          </a:bodyPr>
          <a:lstStyle/>
          <a:p>
            <a:pPr marL="365760" marR="0" lvl="0" indent="-256032" algn="l" rtl="0">
              <a:lnSpc>
                <a:spcPct val="90000"/>
              </a:lnSpc>
              <a:spcBef>
                <a:spcPts val="0"/>
              </a:spcBef>
              <a:spcAft>
                <a:spcPts val="0"/>
              </a:spcAft>
              <a:buClr>
                <a:schemeClr val="dk1"/>
              </a:buClr>
              <a:buSzPts val="2800"/>
              <a:buFont typeface="Arial"/>
              <a:buChar char="•"/>
            </a:pPr>
            <a:r>
              <a:rPr lang="en-MY" sz="2800" b="0" i="0" u="none" strike="noStrike" cap="none">
                <a:solidFill>
                  <a:schemeClr val="dk1"/>
                </a:solidFill>
                <a:latin typeface="Calibri"/>
                <a:ea typeface="Calibri"/>
                <a:cs typeface="Calibri"/>
                <a:sym typeface="Calibri"/>
              </a:rPr>
              <a:t>For example: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00"/>
              </a:spcBef>
              <a:spcAft>
                <a:spcPts val="0"/>
              </a:spcAft>
              <a:buClr>
                <a:srgbClr val="FF0000"/>
              </a:buClr>
              <a:buSzPts val="2800"/>
              <a:buFont typeface="Arial"/>
              <a:buNone/>
            </a:pPr>
            <a:r>
              <a:rPr lang="en-MY" sz="2800" b="0" i="0" u="none" strike="noStrike" cap="none">
                <a:solidFill>
                  <a:srgbClr val="FF0000"/>
                </a:solidFill>
                <a:latin typeface="Calibri"/>
                <a:ea typeface="Calibri"/>
                <a:cs typeface="Calibri"/>
                <a:sym typeface="Calibri"/>
              </a:rPr>
              <a:t>Job performance </a:t>
            </a:r>
            <a:r>
              <a:rPr lang="en-MY" sz="2800" b="0" i="0" u="none" strike="noStrike" cap="none">
                <a:solidFill>
                  <a:schemeClr val="dk1"/>
                </a:solidFill>
                <a:latin typeface="Calibri"/>
                <a:ea typeface="Calibri"/>
                <a:cs typeface="Calibri"/>
                <a:sym typeface="Calibri"/>
              </a:rPr>
              <a:t>in the organization</a:t>
            </a:r>
            <a:endParaRPr sz="1400" b="0" i="0" u="none" strike="noStrike" cap="none">
              <a:solidFill>
                <a:srgbClr val="000000"/>
              </a:solidFill>
              <a:latin typeface="Arial"/>
              <a:ea typeface="Arial"/>
              <a:cs typeface="Arial"/>
              <a:sym typeface="Arial"/>
            </a:endParaRPr>
          </a:p>
          <a:p>
            <a:pPr marL="365760" marR="0" lvl="0" indent="-78232" algn="l" rtl="0">
              <a:lnSpc>
                <a:spcPct val="90000"/>
              </a:lnSpc>
              <a:spcBef>
                <a:spcPts val="3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65760" marR="0" lvl="0" indent="-78232" algn="l" rtl="0">
              <a:lnSpc>
                <a:spcPct val="90000"/>
              </a:lnSpc>
              <a:spcBef>
                <a:spcPts val="3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94" name="Google Shape;194;p7"/>
          <p:cNvPicPr preferRelativeResize="0"/>
          <p:nvPr/>
        </p:nvPicPr>
        <p:blipFill rotWithShape="1">
          <a:blip r:embed="rId3">
            <a:alphaModFix/>
          </a:blip>
          <a:srcRect r="23957"/>
          <a:stretch/>
        </p:blipFill>
        <p:spPr>
          <a:xfrm>
            <a:off x="1066237" y="2615376"/>
            <a:ext cx="9607203" cy="1768031"/>
          </a:xfrm>
          <a:prstGeom prst="rect">
            <a:avLst/>
          </a:prstGeom>
          <a:noFill/>
          <a:ln>
            <a:noFill/>
          </a:ln>
        </p:spPr>
      </p:pic>
      <p:sp>
        <p:nvSpPr>
          <p:cNvPr id="195" name="Google Shape;195;p7"/>
          <p:cNvSpPr/>
          <p:nvPr/>
        </p:nvSpPr>
        <p:spPr>
          <a:xfrm>
            <a:off x="2755015" y="3813285"/>
            <a:ext cx="1380392" cy="422031"/>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Georgia"/>
              <a:ea typeface="Georgia"/>
              <a:cs typeface="Georgia"/>
              <a:sym typeface="Georgia"/>
            </a:endParaRPr>
          </a:p>
        </p:txBody>
      </p:sp>
      <p:sp>
        <p:nvSpPr>
          <p:cNvPr id="196" name="Google Shape;196;p7"/>
          <p:cNvSpPr/>
          <p:nvPr/>
        </p:nvSpPr>
        <p:spPr>
          <a:xfrm>
            <a:off x="693432" y="4780883"/>
            <a:ext cx="10307781"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MY" sz="1800" b="0" i="0" u="none" strike="noStrike" cap="none">
                <a:solidFill>
                  <a:schemeClr val="dk1"/>
                </a:solidFill>
                <a:latin typeface="Georgia"/>
                <a:ea typeface="Georgia"/>
                <a:cs typeface="Georgia"/>
                <a:sym typeface="Georgia"/>
              </a:rPr>
              <a:t>Do not enter stop words in databases. Examples of stop words in databases are </a:t>
            </a:r>
            <a:r>
              <a:rPr lang="en-MY" sz="1800" b="1" i="0" u="none" strike="noStrike" cap="none">
                <a:solidFill>
                  <a:srgbClr val="FF0000"/>
                </a:solidFill>
                <a:latin typeface="Georgia"/>
                <a:ea typeface="Georgia"/>
                <a:cs typeface="Georgia"/>
                <a:sym typeface="Georgia"/>
              </a:rPr>
              <a:t>a</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an</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about</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after</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all</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also</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and</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any</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are</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as</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at</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based</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because</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been</a:t>
            </a:r>
            <a:r>
              <a:rPr lang="en-MY" sz="1800" b="0" i="0" u="none" strike="noStrike" cap="none">
                <a:solidFill>
                  <a:srgbClr val="FF0000"/>
                </a:solidFill>
                <a:latin typeface="Georgia"/>
                <a:ea typeface="Georgia"/>
                <a:cs typeface="Georgia"/>
                <a:sym typeface="Georgia"/>
              </a:rPr>
              <a:t>, </a:t>
            </a:r>
            <a:r>
              <a:rPr lang="en-MY" sz="1800" b="1" i="0" u="none" strike="noStrike" cap="none">
                <a:solidFill>
                  <a:srgbClr val="FF0000"/>
                </a:solidFill>
                <a:latin typeface="Georgia"/>
                <a:ea typeface="Georgia"/>
                <a:cs typeface="Georgia"/>
                <a:sym typeface="Georgia"/>
              </a:rPr>
              <a:t>between</a:t>
            </a:r>
            <a:r>
              <a:rPr lang="en-MY" sz="1800" b="0" i="0" u="none" strike="noStrike" cap="none">
                <a:solidFill>
                  <a:srgbClr val="FF0000"/>
                </a:solidFill>
                <a:latin typeface="Georgia"/>
                <a:ea typeface="Georgia"/>
                <a:cs typeface="Georgia"/>
                <a:sym typeface="Georgia"/>
              </a:rPr>
              <a:t>, </a:t>
            </a:r>
            <a:r>
              <a:rPr lang="en-MY" sz="1800" b="0" i="0" u="none" strike="noStrike" cap="none">
                <a:solidFill>
                  <a:schemeClr val="dk1"/>
                </a:solidFill>
                <a:latin typeface="Georgia"/>
                <a:ea typeface="Georgia"/>
                <a:cs typeface="Georgia"/>
                <a:sym typeface="Georgia"/>
              </a:rPr>
              <a:t>and so on.</a:t>
            </a:r>
            <a:endParaRPr sz="1800" b="0" i="0" u="none" strike="noStrike" cap="none">
              <a:solidFill>
                <a:schemeClr val="dk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76EC566E-797A-F880-65D3-620CA6541DD5}"/>
              </a:ext>
            </a:extLst>
          </p:cNvPr>
          <p:cNvPicPr/>
          <p:nvPr/>
        </p:nvPicPr>
        <p:blipFill>
          <a:blip r:embed="rId4" cstate="print"/>
          <a:stretch>
            <a:fillRect/>
          </a:stretch>
        </p:blipFill>
        <p:spPr>
          <a:xfrm>
            <a:off x="10762993" y="224148"/>
            <a:ext cx="1130299" cy="5778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540327" y="658091"/>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800"/>
              <a:buFont typeface="Trebuchet MS"/>
              <a:buNone/>
            </a:pPr>
            <a:r>
              <a:rPr lang="en-MY" sz="4800" b="1"/>
              <a:t>Boolean operator </a:t>
            </a:r>
            <a:endParaRPr sz="4800" b="1"/>
          </a:p>
        </p:txBody>
      </p:sp>
      <p:sp>
        <p:nvSpPr>
          <p:cNvPr id="203" name="Google Shape;203;p8"/>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l" rtl="0">
              <a:lnSpc>
                <a:spcPct val="90000"/>
              </a:lnSpc>
              <a:spcBef>
                <a:spcPts val="0"/>
              </a:spcBef>
              <a:spcAft>
                <a:spcPts val="0"/>
              </a:spcAft>
              <a:buClr>
                <a:schemeClr val="dk1"/>
              </a:buClr>
              <a:buSzPts val="2800"/>
              <a:buChar char="•"/>
            </a:pPr>
            <a:r>
              <a:rPr lang="en-MY"/>
              <a:t>What is Boolean operator?</a:t>
            </a:r>
            <a:endParaRPr/>
          </a:p>
          <a:p>
            <a:pPr marL="365760" lvl="0" indent="-78232" algn="l" rtl="0">
              <a:lnSpc>
                <a:spcPct val="90000"/>
              </a:lnSpc>
              <a:spcBef>
                <a:spcPts val="300"/>
              </a:spcBef>
              <a:spcAft>
                <a:spcPts val="0"/>
              </a:spcAft>
              <a:buClr>
                <a:schemeClr val="dk1"/>
              </a:buClr>
              <a:buSzPts val="2800"/>
              <a:buNone/>
            </a:pPr>
            <a:endParaRPr/>
          </a:p>
          <a:p>
            <a:pPr marL="0" lvl="0" indent="0" algn="l" rtl="0">
              <a:lnSpc>
                <a:spcPct val="90000"/>
              </a:lnSpc>
              <a:spcBef>
                <a:spcPts val="300"/>
              </a:spcBef>
              <a:spcAft>
                <a:spcPts val="0"/>
              </a:spcAft>
              <a:buClr>
                <a:schemeClr val="dk1"/>
              </a:buClr>
              <a:buSzPts val="2800"/>
              <a:buNone/>
            </a:pPr>
            <a:r>
              <a:rPr lang="en-MY"/>
              <a:t>Boolean Operators are simple words (AND, OR, NOT) used as conjunctions to combine or exclude keywords in a search, resulting in more focused and productive results.</a:t>
            </a:r>
            <a:endParaRPr/>
          </a:p>
          <a:p>
            <a:pPr marL="0" lvl="0" indent="0" algn="l" rtl="0">
              <a:lnSpc>
                <a:spcPct val="90000"/>
              </a:lnSpc>
              <a:spcBef>
                <a:spcPts val="300"/>
              </a:spcBef>
              <a:spcAft>
                <a:spcPts val="0"/>
              </a:spcAft>
              <a:buClr>
                <a:schemeClr val="dk1"/>
              </a:buClr>
              <a:buSzPts val="2800"/>
              <a:buNone/>
            </a:pPr>
            <a:endParaRPr/>
          </a:p>
          <a:p>
            <a:pPr marL="0" lvl="0" indent="0" algn="l" rtl="0">
              <a:lnSpc>
                <a:spcPct val="90000"/>
              </a:lnSpc>
              <a:spcBef>
                <a:spcPts val="300"/>
              </a:spcBef>
              <a:spcAft>
                <a:spcPts val="0"/>
              </a:spcAft>
              <a:buClr>
                <a:schemeClr val="dk1"/>
              </a:buClr>
              <a:buSzPts val="2800"/>
              <a:buNone/>
            </a:pPr>
            <a:r>
              <a:rPr lang="en-MY"/>
              <a:t>Source: http://library.alliant.edu</a:t>
            </a:r>
            <a:endParaRPr/>
          </a:p>
        </p:txBody>
      </p:sp>
      <p:pic>
        <p:nvPicPr>
          <p:cNvPr id="2" name="object 6">
            <a:extLst>
              <a:ext uri="{FF2B5EF4-FFF2-40B4-BE49-F238E27FC236}">
                <a16:creationId xmlns:a16="http://schemas.microsoft.com/office/drawing/2014/main" id="{C852CC76-B054-4232-AE4B-DED6F81E9C87}"/>
              </a:ext>
            </a:extLst>
          </p:cNvPr>
          <p:cNvPicPr/>
          <p:nvPr/>
        </p:nvPicPr>
        <p:blipFill>
          <a:blip r:embed="rId3" cstate="print"/>
          <a:stretch>
            <a:fillRect/>
          </a:stretch>
        </p:blipFill>
        <p:spPr>
          <a:xfrm>
            <a:off x="10762993" y="224148"/>
            <a:ext cx="1130299" cy="5778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blip>
          <a:srcRect l="31448" t="18343" r="22734" b="17079"/>
          <a:stretch/>
        </p:blipFill>
        <p:spPr>
          <a:xfrm>
            <a:off x="132550" y="1068836"/>
            <a:ext cx="5136149" cy="5789165"/>
          </a:xfrm>
          <a:prstGeom prst="rect">
            <a:avLst/>
          </a:prstGeom>
          <a:noFill/>
          <a:ln>
            <a:noFill/>
          </a:ln>
        </p:spPr>
      </p:pic>
      <p:sp>
        <p:nvSpPr>
          <p:cNvPr id="215" name="Google Shape;215;p9"/>
          <p:cNvSpPr txBox="1"/>
          <p:nvPr/>
        </p:nvSpPr>
        <p:spPr>
          <a:xfrm>
            <a:off x="5268688" y="1504012"/>
            <a:ext cx="6734700" cy="517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200"/>
              <a:buFont typeface="Georgia"/>
              <a:buAutoNum type="arabicPeriod"/>
            </a:pPr>
            <a:r>
              <a:rPr lang="en-MY" sz="2200" b="0" i="0" u="none" strike="noStrike" cap="none">
                <a:solidFill>
                  <a:schemeClr val="dk1"/>
                </a:solidFill>
                <a:latin typeface="Georgia"/>
                <a:ea typeface="Georgia"/>
                <a:cs typeface="Georgia"/>
                <a:sym typeface="Georgia"/>
              </a:rPr>
              <a:t>Use </a:t>
            </a:r>
            <a:r>
              <a:rPr lang="en-MY" sz="2200" b="1" i="0" u="none" strike="noStrike" cap="none">
                <a:solidFill>
                  <a:schemeClr val="dk1"/>
                </a:solidFill>
                <a:latin typeface="Georgia"/>
                <a:ea typeface="Georgia"/>
                <a:cs typeface="Georgia"/>
                <a:sym typeface="Georgia"/>
              </a:rPr>
              <a:t>AND </a:t>
            </a:r>
            <a:r>
              <a:rPr lang="en-MY" sz="2200" b="0" i="0" u="none" strike="noStrike" cap="none">
                <a:solidFill>
                  <a:schemeClr val="dk1"/>
                </a:solidFill>
                <a:latin typeface="Georgia"/>
                <a:ea typeface="Georgia"/>
                <a:cs typeface="Georgia"/>
                <a:sym typeface="Georgia"/>
              </a:rPr>
              <a:t>between search terms to find records that use all of the terms. For example, searching Accounting AND Auditing will find articles that have both Accounting and Auditing in the data fields.</a:t>
            </a:r>
            <a:endParaRPr sz="1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200"/>
              <a:buFont typeface="Georgia"/>
              <a:buAutoNum type="arabicPeriod"/>
            </a:pPr>
            <a:r>
              <a:rPr lang="en-MY" sz="2200" b="0" i="0" u="none" strike="noStrike" cap="none">
                <a:solidFill>
                  <a:schemeClr val="dk1"/>
                </a:solidFill>
                <a:latin typeface="Georgia"/>
                <a:ea typeface="Georgia"/>
                <a:cs typeface="Georgia"/>
                <a:sym typeface="Georgia"/>
              </a:rPr>
              <a:t>To be sure that you find all articles on your topic, use </a:t>
            </a:r>
            <a:r>
              <a:rPr lang="en-MY" sz="2200" b="1" i="0" u="none" strike="noStrike" cap="none">
                <a:solidFill>
                  <a:schemeClr val="dk1"/>
                </a:solidFill>
                <a:latin typeface="Georgia"/>
                <a:ea typeface="Georgia"/>
                <a:cs typeface="Georgia"/>
                <a:sym typeface="Georgia"/>
              </a:rPr>
              <a:t>OR </a:t>
            </a:r>
            <a:r>
              <a:rPr lang="en-MY" sz="2200" b="0" i="0" u="none" strike="noStrike" cap="none">
                <a:solidFill>
                  <a:schemeClr val="dk1"/>
                </a:solidFill>
                <a:latin typeface="Georgia"/>
                <a:ea typeface="Georgia"/>
                <a:cs typeface="Georgia"/>
                <a:sym typeface="Georgia"/>
              </a:rPr>
              <a:t>between search terms to search for synonyms of a concept, for example, search for Accounting OR Auditing</a:t>
            </a:r>
            <a:endParaRPr sz="1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200"/>
              <a:buFont typeface="Georgia"/>
              <a:buAutoNum type="arabicPeriod"/>
            </a:pPr>
            <a:r>
              <a:rPr lang="en-MY" sz="2200" b="0" i="0" u="none" strike="noStrike" cap="none">
                <a:solidFill>
                  <a:schemeClr val="dk1"/>
                </a:solidFill>
                <a:latin typeface="Georgia"/>
                <a:ea typeface="Georgia"/>
                <a:cs typeface="Georgia"/>
                <a:sym typeface="Georgia"/>
              </a:rPr>
              <a:t>If your search results contain items that you want excluded, you can use the </a:t>
            </a:r>
            <a:r>
              <a:rPr lang="en-MY" sz="2200" b="1" i="0" u="none" strike="noStrike" cap="none">
                <a:solidFill>
                  <a:schemeClr val="dk1"/>
                </a:solidFill>
                <a:latin typeface="Georgia"/>
                <a:ea typeface="Georgia"/>
                <a:cs typeface="Georgia"/>
                <a:sym typeface="Georgia"/>
              </a:rPr>
              <a:t>NOT </a:t>
            </a:r>
            <a:r>
              <a:rPr lang="en-MY" sz="2200" b="0" i="0" u="none" strike="noStrike" cap="none">
                <a:solidFill>
                  <a:schemeClr val="dk1"/>
                </a:solidFill>
                <a:latin typeface="Georgia"/>
                <a:ea typeface="Georgia"/>
                <a:cs typeface="Georgia"/>
                <a:sym typeface="Georgia"/>
              </a:rPr>
              <a:t>connector. If you are searching for articles on Accounting, and keep getting results for the Auditing. Searching for Accounting NOT Auditing will exclude those results. </a:t>
            </a:r>
            <a:endParaRPr sz="1800" b="0" i="0" u="none" strike="noStrike" cap="none">
              <a:solidFill>
                <a:schemeClr val="dk1"/>
              </a:solidFill>
              <a:latin typeface="Calibri"/>
              <a:ea typeface="Calibri"/>
              <a:cs typeface="Calibri"/>
              <a:sym typeface="Calibri"/>
            </a:endParaRPr>
          </a:p>
        </p:txBody>
      </p:sp>
      <p:sp>
        <p:nvSpPr>
          <p:cNvPr id="216" name="Google Shape;216;p9"/>
          <p:cNvSpPr txBox="1"/>
          <p:nvPr/>
        </p:nvSpPr>
        <p:spPr>
          <a:xfrm>
            <a:off x="14514" y="580571"/>
            <a:ext cx="1217748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Georgia"/>
              <a:buNone/>
            </a:pPr>
            <a:r>
              <a:rPr lang="en-MY" sz="2000" b="1" i="0" u="none" strike="noStrike" cap="none">
                <a:solidFill>
                  <a:schemeClr val="dk1"/>
                </a:solidFill>
                <a:latin typeface="Georgia"/>
                <a:ea typeface="Georgia"/>
                <a:cs typeface="Georgia"/>
                <a:sym typeface="Georgia"/>
              </a:rPr>
              <a:t>When searching by topic, use the AND  OR or NOT Boolean searching to get the best search results. </a:t>
            </a:r>
            <a:endParaRPr sz="1800" b="0" i="0" u="none" strike="noStrike" cap="none">
              <a:solidFill>
                <a:schemeClr val="dk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4D137F5E-9D8F-8A89-076C-F6022B46B3E0}"/>
              </a:ext>
            </a:extLst>
          </p:cNvPr>
          <p:cNvPicPr/>
          <p:nvPr/>
        </p:nvPicPr>
        <p:blipFill>
          <a:blip r:embed="rId4" cstate="print"/>
          <a:stretch>
            <a:fillRect/>
          </a:stretch>
        </p:blipFill>
        <p:spPr>
          <a:xfrm>
            <a:off x="10762993" y="224148"/>
            <a:ext cx="1130299" cy="5778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2" name="Google Shape;232;p10"/>
          <p:cNvSpPr txBox="1"/>
          <p:nvPr/>
        </p:nvSpPr>
        <p:spPr>
          <a:xfrm>
            <a:off x="388435" y="221419"/>
            <a:ext cx="224394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Example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Georgia"/>
              <a:buNone/>
            </a:pPr>
            <a:r>
              <a:rPr lang="en-MY" sz="2400" b="1" i="0" u="none" strike="noStrike" cap="none">
                <a:solidFill>
                  <a:schemeClr val="dk1"/>
                </a:solidFill>
                <a:latin typeface="Georgia"/>
                <a:ea typeface="Georgia"/>
                <a:cs typeface="Georgia"/>
                <a:sym typeface="Georgia"/>
              </a:rPr>
              <a:t>AND</a:t>
            </a:r>
            <a:endParaRPr sz="2000" b="0" i="0" u="none" strike="noStrike" cap="none">
              <a:solidFill>
                <a:schemeClr val="dk1"/>
              </a:solidFill>
              <a:latin typeface="Calibri"/>
              <a:ea typeface="Calibri"/>
              <a:cs typeface="Calibri"/>
              <a:sym typeface="Calibri"/>
            </a:endParaRPr>
          </a:p>
        </p:txBody>
      </p:sp>
      <p:pic>
        <p:nvPicPr>
          <p:cNvPr id="233" name="Google Shape;233;p10"/>
          <p:cNvPicPr preferRelativeResize="0"/>
          <p:nvPr/>
        </p:nvPicPr>
        <p:blipFill rotWithShape="1">
          <a:blip r:embed="rId3">
            <a:alphaModFix/>
          </a:blip>
          <a:srcRect/>
          <a:stretch/>
        </p:blipFill>
        <p:spPr>
          <a:xfrm>
            <a:off x="644311" y="1106203"/>
            <a:ext cx="7414352" cy="1298386"/>
          </a:xfrm>
          <a:prstGeom prst="rect">
            <a:avLst/>
          </a:prstGeom>
          <a:noFill/>
          <a:ln>
            <a:noFill/>
          </a:ln>
        </p:spPr>
      </p:pic>
      <p:pic>
        <p:nvPicPr>
          <p:cNvPr id="234" name="Google Shape;234;p10"/>
          <p:cNvPicPr preferRelativeResize="0"/>
          <p:nvPr/>
        </p:nvPicPr>
        <p:blipFill rotWithShape="1">
          <a:blip r:embed="rId4">
            <a:alphaModFix/>
          </a:blip>
          <a:srcRect/>
          <a:stretch/>
        </p:blipFill>
        <p:spPr>
          <a:xfrm>
            <a:off x="1486432" y="2581528"/>
            <a:ext cx="10054669" cy="3889527"/>
          </a:xfrm>
          <a:prstGeom prst="rect">
            <a:avLst/>
          </a:prstGeom>
          <a:noFill/>
          <a:ln>
            <a:noFill/>
          </a:ln>
        </p:spPr>
      </p:pic>
      <p:sp>
        <p:nvSpPr>
          <p:cNvPr id="235" name="Google Shape;235;p10"/>
          <p:cNvSpPr/>
          <p:nvPr/>
        </p:nvSpPr>
        <p:spPr>
          <a:xfrm>
            <a:off x="1636157" y="3294589"/>
            <a:ext cx="3145163" cy="548089"/>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object 6">
            <a:extLst>
              <a:ext uri="{FF2B5EF4-FFF2-40B4-BE49-F238E27FC236}">
                <a16:creationId xmlns:a16="http://schemas.microsoft.com/office/drawing/2014/main" id="{C9FBFED8-6D1E-7A70-2683-630CDBDFAB8B}"/>
              </a:ext>
            </a:extLst>
          </p:cNvPr>
          <p:cNvPicPr/>
          <p:nvPr/>
        </p:nvPicPr>
        <p:blipFill>
          <a:blip r:embed="rId5" cstate="print"/>
          <a:stretch>
            <a:fillRect/>
          </a:stretch>
        </p:blipFill>
        <p:spPr>
          <a:xfrm>
            <a:off x="10762993" y="224148"/>
            <a:ext cx="1130299" cy="5778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2278</Words>
  <Application>Microsoft Office PowerPoint</Application>
  <PresentationFormat>Widescreen</PresentationFormat>
  <Paragraphs>189</Paragraphs>
  <Slides>32</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Courier New</vt:lpstr>
      <vt:lpstr>Trebuchet MS</vt:lpstr>
      <vt:lpstr>Georgia</vt:lpstr>
      <vt:lpstr>Calibri</vt:lpstr>
      <vt:lpstr>Arial</vt:lpstr>
      <vt:lpstr>Quattrocento Sans</vt:lpstr>
      <vt:lpstr>Libre Franklin</vt:lpstr>
      <vt:lpstr>Noto Sans Symbols</vt:lpstr>
      <vt:lpstr>Lucida Sans Unicode</vt:lpstr>
      <vt:lpstr>Arial Black</vt:lpstr>
      <vt:lpstr>Office Theme</vt:lpstr>
      <vt:lpstr>Office Theme</vt:lpstr>
      <vt:lpstr>Online Database For Literature</vt:lpstr>
      <vt:lpstr>Information Searching Strategy</vt:lpstr>
      <vt:lpstr>PowerPoint Presentation</vt:lpstr>
      <vt:lpstr>PowerPoint Presentation</vt:lpstr>
      <vt:lpstr>Type of Search Strategy </vt:lpstr>
      <vt:lpstr>Use keyword and specific term</vt:lpstr>
      <vt:lpstr>Boolean operator </vt:lpstr>
      <vt:lpstr>PowerPoint Presentation</vt:lpstr>
      <vt:lpstr>PowerPoint Presentation</vt:lpstr>
      <vt:lpstr>PowerPoint Presentation</vt:lpstr>
      <vt:lpstr>PowerPoint Presentation</vt:lpstr>
      <vt:lpstr>PowerPoint Presentation</vt:lpstr>
      <vt:lpstr>Use Quotation Marks for exact phrases </vt:lpstr>
      <vt:lpstr>Use Quotation Marks for exact phrases </vt:lpstr>
      <vt:lpstr>Wildcard</vt:lpstr>
      <vt:lpstr>Wildcard</vt:lpstr>
      <vt:lpstr>Truncation</vt:lpstr>
      <vt:lpstr>Truncation</vt:lpstr>
      <vt:lpstr>ONLINE DATABASE FOR LITERATURE</vt:lpstr>
      <vt:lpstr>What is online database?</vt:lpstr>
      <vt:lpstr>LIBRARY PORTAL</vt:lpstr>
      <vt:lpstr>LOGIN TO MYKM</vt:lpstr>
      <vt:lpstr>List of Databases Subscribed by UiTM</vt:lpstr>
      <vt:lpstr>Online Databases</vt:lpstr>
      <vt:lpstr>Select Field of Study</vt:lpstr>
      <vt:lpstr>Using Emerald Insight</vt:lpstr>
      <vt:lpstr>Basic search: Keyword: Auditing</vt:lpstr>
      <vt:lpstr>Basic search: Keyword: Auditing</vt:lpstr>
      <vt:lpstr>Advanced Search: keyword: Auditing Last week</vt:lpstr>
      <vt:lpstr>Download article from emerald insight</vt:lpstr>
      <vt:lpstr>Download article from emerald insight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Mohd Ismail Abidin</dc:creator>
  <cp:lastModifiedBy>Eza Eliana</cp:lastModifiedBy>
  <cp:revision>4</cp:revision>
  <dcterms:created xsi:type="dcterms:W3CDTF">2021-01-04T06:52:33Z</dcterms:created>
  <dcterms:modified xsi:type="dcterms:W3CDTF">2024-12-20T03:27:52Z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