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5" r:id="rId7"/>
    <p:sldId id="268" r:id="rId8"/>
    <p:sldId id="264" r:id="rId9"/>
    <p:sldId id="262" r:id="rId10"/>
    <p:sldId id="263" r:id="rId11"/>
    <p:sldId id="266" r:id="rId12"/>
    <p:sldId id="267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DE6"/>
    <a:srgbClr val="EBEBE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357A1D-9B7B-407A-B2DC-5E0A5417F945}" v="1" dt="2022-06-09T00:32:20.611"/>
    <p1510:client id="{9C4EBEAE-1D19-452C-B95A-E0710C8CDC81}" v="550" dt="2022-06-08T15:09:02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02" y="46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D.IZWAN BIN SALIM" userId="caed2fc4-9491-4e16-b465-ce6e0fdbc250" providerId="ADAL" clId="{9C4EBEAE-1D19-452C-B95A-E0710C8CDC81}"/>
    <pc:docChg chg="undo redo custSel addSld modSld sldOrd">
      <pc:chgData name="MOHD.IZWAN BIN SALIM" userId="caed2fc4-9491-4e16-b465-ce6e0fdbc250" providerId="ADAL" clId="{9C4EBEAE-1D19-452C-B95A-E0710C8CDC81}" dt="2022-06-08T15:22:24.631" v="2440" actId="20577"/>
      <pc:docMkLst>
        <pc:docMk/>
      </pc:docMkLst>
      <pc:sldChg chg="addSp delSp modSp mod setBg">
        <pc:chgData name="MOHD.IZWAN BIN SALIM" userId="caed2fc4-9491-4e16-b465-ce6e0fdbc250" providerId="ADAL" clId="{9C4EBEAE-1D19-452C-B95A-E0710C8CDC81}" dt="2022-06-08T13:51:17.467" v="964" actId="20577"/>
        <pc:sldMkLst>
          <pc:docMk/>
          <pc:sldMk cId="3610618209" sldId="256"/>
        </pc:sldMkLst>
        <pc:spChg chg="mod">
          <ac:chgData name="MOHD.IZWAN BIN SALIM" userId="caed2fc4-9491-4e16-b465-ce6e0fdbc250" providerId="ADAL" clId="{9C4EBEAE-1D19-452C-B95A-E0710C8CDC81}" dt="2022-06-08T13:50:33.825" v="939" actId="1036"/>
          <ac:spMkLst>
            <pc:docMk/>
            <pc:sldMk cId="3610618209" sldId="256"/>
            <ac:spMk id="2" creationId="{0D78CB89-7DEA-A28E-D2D3-6858514FEA61}"/>
          </ac:spMkLst>
        </pc:spChg>
        <pc:spChg chg="mod">
          <ac:chgData name="MOHD.IZWAN BIN SALIM" userId="caed2fc4-9491-4e16-b465-ce6e0fdbc250" providerId="ADAL" clId="{9C4EBEAE-1D19-452C-B95A-E0710C8CDC81}" dt="2022-06-08T13:51:17.467" v="964" actId="20577"/>
          <ac:spMkLst>
            <pc:docMk/>
            <pc:sldMk cId="3610618209" sldId="256"/>
            <ac:spMk id="3" creationId="{CB18C879-C4C1-7453-166A-4D96F99AACA6}"/>
          </ac:spMkLst>
        </pc:spChg>
        <pc:spChg chg="add mod ord">
          <ac:chgData name="MOHD.IZWAN BIN SALIM" userId="caed2fc4-9491-4e16-b465-ce6e0fdbc250" providerId="ADAL" clId="{9C4EBEAE-1D19-452C-B95A-E0710C8CDC81}" dt="2022-06-08T13:49:56.106" v="916" actId="14100"/>
          <ac:spMkLst>
            <pc:docMk/>
            <pc:sldMk cId="3610618209" sldId="256"/>
            <ac:spMk id="4" creationId="{AAC1D9D6-6197-A71A-7E0C-66F11C58A050}"/>
          </ac:spMkLst>
        </pc:spChg>
        <pc:spChg chg="add mod ord">
          <ac:chgData name="MOHD.IZWAN BIN SALIM" userId="caed2fc4-9491-4e16-b465-ce6e0fdbc250" providerId="ADAL" clId="{9C4EBEAE-1D19-452C-B95A-E0710C8CDC81}" dt="2022-06-08T13:49:35.895" v="899" actId="14100"/>
          <ac:spMkLst>
            <pc:docMk/>
            <pc:sldMk cId="3610618209" sldId="256"/>
            <ac:spMk id="8" creationId="{D0A76472-4854-5773-004E-4C8E43AD6519}"/>
          </ac:spMkLst>
        </pc:spChg>
        <pc:spChg chg="add del">
          <ac:chgData name="MOHD.IZWAN BIN SALIM" userId="caed2fc4-9491-4e16-b465-ce6e0fdbc250" providerId="ADAL" clId="{9C4EBEAE-1D19-452C-B95A-E0710C8CDC81}" dt="2022-06-08T13:44:49.453" v="855" actId="26606"/>
          <ac:spMkLst>
            <pc:docMk/>
            <pc:sldMk cId="3610618209" sldId="256"/>
            <ac:spMk id="4103" creationId="{C1DD1A8A-57D5-4A81-AD04-532B043C5611}"/>
          </ac:spMkLst>
        </pc:spChg>
        <pc:spChg chg="add del">
          <ac:chgData name="MOHD.IZWAN BIN SALIM" userId="caed2fc4-9491-4e16-b465-ce6e0fdbc250" providerId="ADAL" clId="{9C4EBEAE-1D19-452C-B95A-E0710C8CDC81}" dt="2022-06-08T13:44:49.453" v="855" actId="26606"/>
          <ac:spMkLst>
            <pc:docMk/>
            <pc:sldMk cId="3610618209" sldId="256"/>
            <ac:spMk id="4105" creationId="{007891EC-4501-44ED-A8C8-B11B6DB767AB}"/>
          </ac:spMkLst>
        </pc:spChg>
        <pc:picChg chg="add mod ord">
          <ac:chgData name="MOHD.IZWAN BIN SALIM" userId="caed2fc4-9491-4e16-b465-ce6e0fdbc250" providerId="ADAL" clId="{9C4EBEAE-1D19-452C-B95A-E0710C8CDC81}" dt="2022-06-08T13:49:52.669" v="915" actId="1035"/>
          <ac:picMkLst>
            <pc:docMk/>
            <pc:sldMk cId="3610618209" sldId="256"/>
            <ac:picMk id="4098" creationId="{40D15E36-3D2B-5B45-DCA6-D7D18A440199}"/>
          </ac:picMkLst>
        </pc:picChg>
        <pc:picChg chg="add mod">
          <ac:chgData name="MOHD.IZWAN BIN SALIM" userId="caed2fc4-9491-4e16-b465-ce6e0fdbc250" providerId="ADAL" clId="{9C4EBEAE-1D19-452C-B95A-E0710C8CDC81}" dt="2022-06-08T13:51:00.391" v="942" actId="1076"/>
          <ac:picMkLst>
            <pc:docMk/>
            <pc:sldMk cId="3610618209" sldId="256"/>
            <ac:picMk id="4100" creationId="{7CDC33DC-0EE3-EA40-1E45-D4E42C4C6FE0}"/>
          </ac:picMkLst>
        </pc:picChg>
      </pc:sldChg>
      <pc:sldChg chg="addSp delSp modSp mod setBg">
        <pc:chgData name="MOHD.IZWAN BIN SALIM" userId="caed2fc4-9491-4e16-b465-ce6e0fdbc250" providerId="ADAL" clId="{9C4EBEAE-1D19-452C-B95A-E0710C8CDC81}" dt="2022-06-08T15:22:24.631" v="2440" actId="20577"/>
        <pc:sldMkLst>
          <pc:docMk/>
          <pc:sldMk cId="976139660" sldId="257"/>
        </pc:sldMkLst>
        <pc:spChg chg="mod">
          <ac:chgData name="MOHD.IZWAN BIN SALIM" userId="caed2fc4-9491-4e16-b465-ce6e0fdbc250" providerId="ADAL" clId="{9C4EBEAE-1D19-452C-B95A-E0710C8CDC81}" dt="2022-06-08T14:16:21.292" v="1574" actId="26606"/>
          <ac:spMkLst>
            <pc:docMk/>
            <pc:sldMk cId="976139660" sldId="257"/>
            <ac:spMk id="2" creationId="{F0E602DE-291C-72F8-BB9E-5275C5408E70}"/>
          </ac:spMkLst>
        </pc:spChg>
        <pc:spChg chg="mod">
          <ac:chgData name="MOHD.IZWAN BIN SALIM" userId="caed2fc4-9491-4e16-b465-ce6e0fdbc250" providerId="ADAL" clId="{9C4EBEAE-1D19-452C-B95A-E0710C8CDC81}" dt="2022-06-08T15:22:24.631" v="2440" actId="20577"/>
          <ac:spMkLst>
            <pc:docMk/>
            <pc:sldMk cId="976139660" sldId="257"/>
            <ac:spMk id="3" creationId="{71A6FBB1-D014-A753-310C-82BAFE66225F}"/>
          </ac:spMkLst>
        </pc:spChg>
        <pc:spChg chg="add del">
          <ac:chgData name="MOHD.IZWAN BIN SALIM" userId="caed2fc4-9491-4e16-b465-ce6e0fdbc250" providerId="ADAL" clId="{9C4EBEAE-1D19-452C-B95A-E0710C8CDC81}" dt="2022-06-08T14:16:15.595" v="1571" actId="26606"/>
          <ac:spMkLst>
            <pc:docMk/>
            <pc:sldMk cId="976139660" sldId="257"/>
            <ac:spMk id="8" creationId="{827B839B-9ADE-406B-8590-F1CAEDED45A1}"/>
          </ac:spMkLst>
        </pc:spChg>
        <pc:spChg chg="add del">
          <ac:chgData name="MOHD.IZWAN BIN SALIM" userId="caed2fc4-9491-4e16-b465-ce6e0fdbc250" providerId="ADAL" clId="{9C4EBEAE-1D19-452C-B95A-E0710C8CDC81}" dt="2022-06-08T14:16:15.595" v="1571" actId="26606"/>
          <ac:spMkLst>
            <pc:docMk/>
            <pc:sldMk cId="976139660" sldId="257"/>
            <ac:spMk id="10" creationId="{CFE45BF0-46DB-408C-B5F7-7B11716805D4}"/>
          </ac:spMkLst>
        </pc:spChg>
        <pc:spChg chg="add del">
          <ac:chgData name="MOHD.IZWAN BIN SALIM" userId="caed2fc4-9491-4e16-b465-ce6e0fdbc250" providerId="ADAL" clId="{9C4EBEAE-1D19-452C-B95A-E0710C8CDC81}" dt="2022-06-08T14:16:15.595" v="1571" actId="26606"/>
          <ac:spMkLst>
            <pc:docMk/>
            <pc:sldMk cId="976139660" sldId="257"/>
            <ac:spMk id="12" creationId="{2AEBC8F2-97B1-41B4-93F1-2D289E197FBA}"/>
          </ac:spMkLst>
        </pc:spChg>
        <pc:spChg chg="add del">
          <ac:chgData name="MOHD.IZWAN BIN SALIM" userId="caed2fc4-9491-4e16-b465-ce6e0fdbc250" providerId="ADAL" clId="{9C4EBEAE-1D19-452C-B95A-E0710C8CDC81}" dt="2022-06-08T14:16:15.595" v="1571" actId="26606"/>
          <ac:spMkLst>
            <pc:docMk/>
            <pc:sldMk cId="976139660" sldId="257"/>
            <ac:spMk id="14" creationId="{472E3A19-F5D5-48FC-BB9C-48C2F68F598B}"/>
          </ac:spMkLst>
        </pc:spChg>
        <pc:spChg chg="add del">
          <ac:chgData name="MOHD.IZWAN BIN SALIM" userId="caed2fc4-9491-4e16-b465-ce6e0fdbc250" providerId="ADAL" clId="{9C4EBEAE-1D19-452C-B95A-E0710C8CDC81}" dt="2022-06-08T14:16:15.595" v="1571" actId="26606"/>
          <ac:spMkLst>
            <pc:docMk/>
            <pc:sldMk cId="976139660" sldId="257"/>
            <ac:spMk id="16" creationId="{7A62E32F-BB65-43A8-8EB5-92346890E549}"/>
          </ac:spMkLst>
        </pc:spChg>
        <pc:spChg chg="add del">
          <ac:chgData name="MOHD.IZWAN BIN SALIM" userId="caed2fc4-9491-4e16-b465-ce6e0fdbc250" providerId="ADAL" clId="{9C4EBEAE-1D19-452C-B95A-E0710C8CDC81}" dt="2022-06-08T14:16:15.595" v="1571" actId="26606"/>
          <ac:spMkLst>
            <pc:docMk/>
            <pc:sldMk cId="976139660" sldId="257"/>
            <ac:spMk id="18" creationId="{14E91B64-9FCC-451E-AFB4-A827D6329367}"/>
          </ac:spMkLst>
        </pc:spChg>
        <pc:spChg chg="add del">
          <ac:chgData name="MOHD.IZWAN BIN SALIM" userId="caed2fc4-9491-4e16-b465-ce6e0fdbc250" providerId="ADAL" clId="{9C4EBEAE-1D19-452C-B95A-E0710C8CDC81}" dt="2022-06-08T14:16:21.284" v="1573" actId="26606"/>
          <ac:spMkLst>
            <pc:docMk/>
            <pc:sldMk cId="976139660" sldId="257"/>
            <ac:spMk id="20" creationId="{76EFD3D9-44F0-4267-BCC1-1613E79D8274}"/>
          </ac:spMkLst>
        </pc:spChg>
        <pc:spChg chg="add del">
          <ac:chgData name="MOHD.IZWAN BIN SALIM" userId="caed2fc4-9491-4e16-b465-ce6e0fdbc250" providerId="ADAL" clId="{9C4EBEAE-1D19-452C-B95A-E0710C8CDC81}" dt="2022-06-08T14:16:21.284" v="1573" actId="26606"/>
          <ac:spMkLst>
            <pc:docMk/>
            <pc:sldMk cId="976139660" sldId="257"/>
            <ac:spMk id="21" creationId="{A779A851-95D6-41AF-937A-B0E4B7F6FA8D}"/>
          </ac:spMkLst>
        </pc:spChg>
        <pc:spChg chg="add del">
          <ac:chgData name="MOHD.IZWAN BIN SALIM" userId="caed2fc4-9491-4e16-b465-ce6e0fdbc250" providerId="ADAL" clId="{9C4EBEAE-1D19-452C-B95A-E0710C8CDC81}" dt="2022-06-08T14:16:21.284" v="1573" actId="26606"/>
          <ac:spMkLst>
            <pc:docMk/>
            <pc:sldMk cId="976139660" sldId="257"/>
            <ac:spMk id="22" creationId="{953FB2E7-B6CB-429C-81EB-D9516D6D5C8D}"/>
          </ac:spMkLst>
        </pc:spChg>
        <pc:spChg chg="add del">
          <ac:chgData name="MOHD.IZWAN BIN SALIM" userId="caed2fc4-9491-4e16-b465-ce6e0fdbc250" providerId="ADAL" clId="{9C4EBEAE-1D19-452C-B95A-E0710C8CDC81}" dt="2022-06-08T14:16:21.284" v="1573" actId="26606"/>
          <ac:spMkLst>
            <pc:docMk/>
            <pc:sldMk cId="976139660" sldId="257"/>
            <ac:spMk id="23" creationId="{2EC40DB1-B719-4A13-9A4D-0966B4B27866}"/>
          </ac:spMkLst>
        </pc:spChg>
        <pc:spChg chg="add del">
          <ac:chgData name="MOHD.IZWAN BIN SALIM" userId="caed2fc4-9491-4e16-b465-ce6e0fdbc250" providerId="ADAL" clId="{9C4EBEAE-1D19-452C-B95A-E0710C8CDC81}" dt="2022-06-08T14:16:21.284" v="1573" actId="26606"/>
          <ac:spMkLst>
            <pc:docMk/>
            <pc:sldMk cId="976139660" sldId="257"/>
            <ac:spMk id="24" creationId="{82211336-CFF3-412D-868A-6679C1004C45}"/>
          </ac:spMkLst>
        </pc:spChg>
        <pc:spChg chg="add">
          <ac:chgData name="MOHD.IZWAN BIN SALIM" userId="caed2fc4-9491-4e16-b465-ce6e0fdbc250" providerId="ADAL" clId="{9C4EBEAE-1D19-452C-B95A-E0710C8CDC81}" dt="2022-06-08T14:16:21.292" v="1574" actId="26606"/>
          <ac:spMkLst>
            <pc:docMk/>
            <pc:sldMk cId="976139660" sldId="257"/>
            <ac:spMk id="26" creationId="{1BB867FF-FC45-48F7-8104-F89BE54909F1}"/>
          </ac:spMkLst>
        </pc:spChg>
        <pc:spChg chg="add">
          <ac:chgData name="MOHD.IZWAN BIN SALIM" userId="caed2fc4-9491-4e16-b465-ce6e0fdbc250" providerId="ADAL" clId="{9C4EBEAE-1D19-452C-B95A-E0710C8CDC81}" dt="2022-06-08T14:16:21.292" v="1574" actId="26606"/>
          <ac:spMkLst>
            <pc:docMk/>
            <pc:sldMk cId="976139660" sldId="257"/>
            <ac:spMk id="27" creationId="{8BB56887-D0D5-4F0C-9E19-7247EB83C8B7}"/>
          </ac:spMkLst>
        </pc:spChg>
        <pc:spChg chg="add">
          <ac:chgData name="MOHD.IZWAN BIN SALIM" userId="caed2fc4-9491-4e16-b465-ce6e0fdbc250" providerId="ADAL" clId="{9C4EBEAE-1D19-452C-B95A-E0710C8CDC81}" dt="2022-06-08T14:16:21.292" v="1574" actId="26606"/>
          <ac:spMkLst>
            <pc:docMk/>
            <pc:sldMk cId="976139660" sldId="257"/>
            <ac:spMk id="28" creationId="{081E4A58-353D-44AE-B2FC-2A74E2E400F7}"/>
          </ac:spMkLst>
        </pc:spChg>
      </pc:sldChg>
      <pc:sldChg chg="addSp delSp modSp mod setBg">
        <pc:chgData name="MOHD.IZWAN BIN SALIM" userId="caed2fc4-9491-4e16-b465-ce6e0fdbc250" providerId="ADAL" clId="{9C4EBEAE-1D19-452C-B95A-E0710C8CDC81}" dt="2022-06-08T14:20:34.796" v="1596" actId="1037"/>
        <pc:sldMkLst>
          <pc:docMk/>
          <pc:sldMk cId="2597128172" sldId="258"/>
        </pc:sldMkLst>
        <pc:spChg chg="mod">
          <ac:chgData name="MOHD.IZWAN BIN SALIM" userId="caed2fc4-9491-4e16-b465-ce6e0fdbc250" providerId="ADAL" clId="{9C4EBEAE-1D19-452C-B95A-E0710C8CDC81}" dt="2022-06-08T14:19:25.381" v="1578" actId="26606"/>
          <ac:spMkLst>
            <pc:docMk/>
            <pc:sldMk cId="2597128172" sldId="258"/>
            <ac:spMk id="2" creationId="{3BBE4A9B-C24B-2D4F-774F-C7D00047777D}"/>
          </ac:spMkLst>
        </pc:spChg>
        <pc:spChg chg="add">
          <ac:chgData name="MOHD.IZWAN BIN SALIM" userId="caed2fc4-9491-4e16-b465-ce6e0fdbc250" providerId="ADAL" clId="{9C4EBEAE-1D19-452C-B95A-E0710C8CDC81}" dt="2022-06-08T14:19:25.381" v="1578" actId="26606"/>
          <ac:spMkLst>
            <pc:docMk/>
            <pc:sldMk cId="2597128172" sldId="258"/>
            <ac:spMk id="5124" creationId="{1CD81A2A-6ED4-4EF4-A14C-912D31E14800}"/>
          </ac:spMkLst>
        </pc:spChg>
        <pc:spChg chg="add">
          <ac:chgData name="MOHD.IZWAN BIN SALIM" userId="caed2fc4-9491-4e16-b465-ce6e0fdbc250" providerId="ADAL" clId="{9C4EBEAE-1D19-452C-B95A-E0710C8CDC81}" dt="2022-06-08T14:19:25.381" v="1578" actId="26606"/>
          <ac:spMkLst>
            <pc:docMk/>
            <pc:sldMk cId="2597128172" sldId="258"/>
            <ac:spMk id="5125" creationId="{1661932C-CA15-4E17-B115-FAE7CBEE4789}"/>
          </ac:spMkLst>
        </pc:spChg>
        <pc:spChg chg="add del">
          <ac:chgData name="MOHD.IZWAN BIN SALIM" userId="caed2fc4-9491-4e16-b465-ce6e0fdbc250" providerId="ADAL" clId="{9C4EBEAE-1D19-452C-B95A-E0710C8CDC81}" dt="2022-06-08T14:19:16.330" v="1577" actId="26606"/>
          <ac:spMkLst>
            <pc:docMk/>
            <pc:sldMk cId="2597128172" sldId="258"/>
            <ac:spMk id="5127" creationId="{04812C46-200A-4DEB-A05E-3ED6C68C2387}"/>
          </ac:spMkLst>
        </pc:spChg>
        <pc:spChg chg="add del">
          <ac:chgData name="MOHD.IZWAN BIN SALIM" userId="caed2fc4-9491-4e16-b465-ce6e0fdbc250" providerId="ADAL" clId="{9C4EBEAE-1D19-452C-B95A-E0710C8CDC81}" dt="2022-06-08T14:19:16.330" v="1577" actId="26606"/>
          <ac:spMkLst>
            <pc:docMk/>
            <pc:sldMk cId="2597128172" sldId="258"/>
            <ac:spMk id="5129" creationId="{D1EA859B-E555-4109-94F3-6700E046E008}"/>
          </ac:spMkLst>
        </pc:spChg>
        <pc:spChg chg="add">
          <ac:chgData name="MOHD.IZWAN BIN SALIM" userId="caed2fc4-9491-4e16-b465-ce6e0fdbc250" providerId="ADAL" clId="{9C4EBEAE-1D19-452C-B95A-E0710C8CDC81}" dt="2022-06-08T14:19:25.381" v="1578" actId="26606"/>
          <ac:spMkLst>
            <pc:docMk/>
            <pc:sldMk cId="2597128172" sldId="258"/>
            <ac:spMk id="5131" creationId="{8590ADD5-9383-4D3D-9047-3DA2593CCB5D}"/>
          </ac:spMkLst>
        </pc:spChg>
        <pc:spChg chg="add">
          <ac:chgData name="MOHD.IZWAN BIN SALIM" userId="caed2fc4-9491-4e16-b465-ce6e0fdbc250" providerId="ADAL" clId="{9C4EBEAE-1D19-452C-B95A-E0710C8CDC81}" dt="2022-06-08T14:19:25.381" v="1578" actId="26606"/>
          <ac:spMkLst>
            <pc:docMk/>
            <pc:sldMk cId="2597128172" sldId="258"/>
            <ac:spMk id="5133" creationId="{DABE3E45-88CF-45D8-8D40-C773324D93F6}"/>
          </ac:spMkLst>
        </pc:spChg>
        <pc:spChg chg="add">
          <ac:chgData name="MOHD.IZWAN BIN SALIM" userId="caed2fc4-9491-4e16-b465-ce6e0fdbc250" providerId="ADAL" clId="{9C4EBEAE-1D19-452C-B95A-E0710C8CDC81}" dt="2022-06-08T14:19:25.381" v="1578" actId="26606"/>
          <ac:spMkLst>
            <pc:docMk/>
            <pc:sldMk cId="2597128172" sldId="258"/>
            <ac:spMk id="5137" creationId="{B91ECDA9-56DC-4270-8F33-01C5637B8CEB}"/>
          </ac:spMkLst>
        </pc:spChg>
        <pc:spChg chg="add">
          <ac:chgData name="MOHD.IZWAN BIN SALIM" userId="caed2fc4-9491-4e16-b465-ce6e0fdbc250" providerId="ADAL" clId="{9C4EBEAE-1D19-452C-B95A-E0710C8CDC81}" dt="2022-06-08T14:19:25.381" v="1578" actId="26606"/>
          <ac:spMkLst>
            <pc:docMk/>
            <pc:sldMk cId="2597128172" sldId="258"/>
            <ac:spMk id="5139" creationId="{75F47824-961D-465D-84F9-EAE11BC6173B}"/>
          </ac:spMkLst>
        </pc:spChg>
        <pc:spChg chg="add">
          <ac:chgData name="MOHD.IZWAN BIN SALIM" userId="caed2fc4-9491-4e16-b465-ce6e0fdbc250" providerId="ADAL" clId="{9C4EBEAE-1D19-452C-B95A-E0710C8CDC81}" dt="2022-06-08T14:19:25.381" v="1578" actId="26606"/>
          <ac:spMkLst>
            <pc:docMk/>
            <pc:sldMk cId="2597128172" sldId="258"/>
            <ac:spMk id="5141" creationId="{FEC9DA3E-C1D7-472D-B7C0-F71AE41FBA23}"/>
          </ac:spMkLst>
        </pc:spChg>
        <pc:graphicFrameChg chg="mod ord modGraphic">
          <ac:chgData name="MOHD.IZWAN BIN SALIM" userId="caed2fc4-9491-4e16-b465-ce6e0fdbc250" providerId="ADAL" clId="{9C4EBEAE-1D19-452C-B95A-E0710C8CDC81}" dt="2022-06-08T14:20:12.675" v="1586" actId="14100"/>
          <ac:graphicFrameMkLst>
            <pc:docMk/>
            <pc:sldMk cId="2597128172" sldId="258"/>
            <ac:graphicFrameMk id="4" creationId="{7FFE70A3-F1B3-6DE6-9C21-1444B665492A}"/>
          </ac:graphicFrameMkLst>
        </pc:graphicFrameChg>
        <pc:picChg chg="add mod ord">
          <ac:chgData name="MOHD.IZWAN BIN SALIM" userId="caed2fc4-9491-4e16-b465-ce6e0fdbc250" providerId="ADAL" clId="{9C4EBEAE-1D19-452C-B95A-E0710C8CDC81}" dt="2022-06-08T14:20:34.796" v="1596" actId="1037"/>
          <ac:picMkLst>
            <pc:docMk/>
            <pc:sldMk cId="2597128172" sldId="258"/>
            <ac:picMk id="5122" creationId="{95005FFF-24F1-2D21-B0E0-A3F85BEC1F76}"/>
          </ac:picMkLst>
        </pc:picChg>
        <pc:cxnChg chg="add">
          <ac:chgData name="MOHD.IZWAN BIN SALIM" userId="caed2fc4-9491-4e16-b465-ce6e0fdbc250" providerId="ADAL" clId="{9C4EBEAE-1D19-452C-B95A-E0710C8CDC81}" dt="2022-06-08T14:19:25.381" v="1578" actId="26606"/>
          <ac:cxnSpMkLst>
            <pc:docMk/>
            <pc:sldMk cId="2597128172" sldId="258"/>
            <ac:cxnSpMk id="5135" creationId="{49CD1692-827B-4C8D-B4A1-134FD04CF45C}"/>
          </ac:cxnSpMkLst>
        </pc:cxnChg>
      </pc:sldChg>
      <pc:sldChg chg="modSp mod">
        <pc:chgData name="MOHD.IZWAN BIN SALIM" userId="caed2fc4-9491-4e16-b465-ce6e0fdbc250" providerId="ADAL" clId="{9C4EBEAE-1D19-452C-B95A-E0710C8CDC81}" dt="2022-06-08T14:21:09.167" v="1598" actId="20577"/>
        <pc:sldMkLst>
          <pc:docMk/>
          <pc:sldMk cId="1630051247" sldId="259"/>
        </pc:sldMkLst>
        <pc:spChg chg="mod">
          <ac:chgData name="MOHD.IZWAN BIN SALIM" userId="caed2fc4-9491-4e16-b465-ce6e0fdbc250" providerId="ADAL" clId="{9C4EBEAE-1D19-452C-B95A-E0710C8CDC81}" dt="2022-06-08T14:21:09.167" v="1598" actId="20577"/>
          <ac:spMkLst>
            <pc:docMk/>
            <pc:sldMk cId="1630051247" sldId="259"/>
            <ac:spMk id="2" creationId="{90ABDD45-7CFC-CCD5-64AF-12E31E462CA7}"/>
          </ac:spMkLst>
        </pc:spChg>
        <pc:graphicFrameChg chg="mod">
          <ac:chgData name="MOHD.IZWAN BIN SALIM" userId="caed2fc4-9491-4e16-b465-ce6e0fdbc250" providerId="ADAL" clId="{9C4EBEAE-1D19-452C-B95A-E0710C8CDC81}" dt="2022-06-08T13:39:03.246" v="826"/>
          <ac:graphicFrameMkLst>
            <pc:docMk/>
            <pc:sldMk cId="1630051247" sldId="259"/>
            <ac:graphicFrameMk id="4" creationId="{2CC84069-4FFD-9640-4F92-71EB7D2B8418}"/>
          </ac:graphicFrameMkLst>
        </pc:graphicFrameChg>
      </pc:sldChg>
      <pc:sldChg chg="addSp delSp modSp mod">
        <pc:chgData name="MOHD.IZWAN BIN SALIM" userId="caed2fc4-9491-4e16-b465-ce6e0fdbc250" providerId="ADAL" clId="{9C4EBEAE-1D19-452C-B95A-E0710C8CDC81}" dt="2022-06-08T13:32:36.009" v="811" actId="1035"/>
        <pc:sldMkLst>
          <pc:docMk/>
          <pc:sldMk cId="1436955988" sldId="261"/>
        </pc:sldMkLst>
        <pc:spChg chg="add mod ord">
          <ac:chgData name="MOHD.IZWAN BIN SALIM" userId="caed2fc4-9491-4e16-b465-ce6e0fdbc250" providerId="ADAL" clId="{9C4EBEAE-1D19-452C-B95A-E0710C8CDC81}" dt="2022-06-08T13:27:23.336" v="666" actId="167"/>
          <ac:spMkLst>
            <pc:docMk/>
            <pc:sldMk cId="1436955988" sldId="261"/>
            <ac:spMk id="9" creationId="{F431688D-AEAC-2BB9-0587-7C507883FF48}"/>
          </ac:spMkLst>
        </pc:spChg>
        <pc:graphicFrameChg chg="del mod">
          <ac:chgData name="MOHD.IZWAN BIN SALIM" userId="caed2fc4-9491-4e16-b465-ce6e0fdbc250" providerId="ADAL" clId="{9C4EBEAE-1D19-452C-B95A-E0710C8CDC81}" dt="2022-06-08T13:27:13.218" v="665" actId="478"/>
          <ac:graphicFrameMkLst>
            <pc:docMk/>
            <pc:sldMk cId="1436955988" sldId="261"/>
            <ac:graphicFrameMk id="4" creationId="{563F3F08-B582-F2F5-BA0A-26176CB771C9}"/>
          </ac:graphicFrameMkLst>
        </pc:graphicFrameChg>
        <pc:picChg chg="add mod">
          <ac:chgData name="MOHD.IZWAN BIN SALIM" userId="caed2fc4-9491-4e16-b465-ce6e0fdbc250" providerId="ADAL" clId="{9C4EBEAE-1D19-452C-B95A-E0710C8CDC81}" dt="2022-06-08T13:32:11.609" v="802" actId="1036"/>
          <ac:picMkLst>
            <pc:docMk/>
            <pc:sldMk cId="1436955988" sldId="261"/>
            <ac:picMk id="5" creationId="{2C969244-CB54-A655-23B6-AF0B3F68C599}"/>
          </ac:picMkLst>
        </pc:picChg>
        <pc:picChg chg="add del mod">
          <ac:chgData name="MOHD.IZWAN BIN SALIM" userId="caed2fc4-9491-4e16-b465-ce6e0fdbc250" providerId="ADAL" clId="{9C4EBEAE-1D19-452C-B95A-E0710C8CDC81}" dt="2022-06-08T13:30:13.738" v="755" actId="478"/>
          <ac:picMkLst>
            <pc:docMk/>
            <pc:sldMk cId="1436955988" sldId="261"/>
            <ac:picMk id="7" creationId="{351C486D-2EA9-E34F-B3FB-644475710926}"/>
          </ac:picMkLst>
        </pc:picChg>
        <pc:picChg chg="add mod">
          <ac:chgData name="MOHD.IZWAN BIN SALIM" userId="caed2fc4-9491-4e16-b465-ce6e0fdbc250" providerId="ADAL" clId="{9C4EBEAE-1D19-452C-B95A-E0710C8CDC81}" dt="2022-06-08T13:32:36.009" v="811" actId="1035"/>
          <ac:picMkLst>
            <pc:docMk/>
            <pc:sldMk cId="1436955988" sldId="261"/>
            <ac:picMk id="3074" creationId="{CA1768FB-D2B6-1B58-D03F-D5FB73C42B20}"/>
          </ac:picMkLst>
        </pc:picChg>
        <pc:picChg chg="add del mod">
          <ac:chgData name="MOHD.IZWAN BIN SALIM" userId="caed2fc4-9491-4e16-b465-ce6e0fdbc250" providerId="ADAL" clId="{9C4EBEAE-1D19-452C-B95A-E0710C8CDC81}" dt="2022-06-08T13:26:01.896" v="657" actId="478"/>
          <ac:picMkLst>
            <pc:docMk/>
            <pc:sldMk cId="1436955988" sldId="261"/>
            <ac:picMk id="3076" creationId="{3757B721-C55D-11D9-8EE3-2DA8E01FCD35}"/>
          </ac:picMkLst>
        </pc:picChg>
        <pc:picChg chg="add mod">
          <ac:chgData name="MOHD.IZWAN BIN SALIM" userId="caed2fc4-9491-4e16-b465-ce6e0fdbc250" providerId="ADAL" clId="{9C4EBEAE-1D19-452C-B95A-E0710C8CDC81}" dt="2022-06-08T13:32:00.915" v="759" actId="1076"/>
          <ac:picMkLst>
            <pc:docMk/>
            <pc:sldMk cId="1436955988" sldId="261"/>
            <ac:picMk id="3078" creationId="{F43FC099-689B-8A12-3C7B-05C0D5B69AFD}"/>
          </ac:picMkLst>
        </pc:picChg>
        <pc:picChg chg="add mod">
          <ac:chgData name="MOHD.IZWAN BIN SALIM" userId="caed2fc4-9491-4e16-b465-ce6e0fdbc250" providerId="ADAL" clId="{9C4EBEAE-1D19-452C-B95A-E0710C8CDC81}" dt="2022-06-08T13:32:19.016" v="804" actId="1036"/>
          <ac:picMkLst>
            <pc:docMk/>
            <pc:sldMk cId="1436955988" sldId="261"/>
            <ac:picMk id="3080" creationId="{DC2F324E-257B-17A1-0373-1112B09F60A0}"/>
          </ac:picMkLst>
        </pc:picChg>
      </pc:sldChg>
      <pc:sldChg chg="addSp modSp mod">
        <pc:chgData name="MOHD.IZWAN BIN SALIM" userId="caed2fc4-9491-4e16-b465-ce6e0fdbc250" providerId="ADAL" clId="{9C4EBEAE-1D19-452C-B95A-E0710C8CDC81}" dt="2022-06-08T14:46:12.322" v="1721" actId="12269"/>
        <pc:sldMkLst>
          <pc:docMk/>
          <pc:sldMk cId="4075570809" sldId="262"/>
        </pc:sldMkLst>
        <pc:spChg chg="mod">
          <ac:chgData name="MOHD.IZWAN BIN SALIM" userId="caed2fc4-9491-4e16-b465-ce6e0fdbc250" providerId="ADAL" clId="{9C4EBEAE-1D19-452C-B95A-E0710C8CDC81}" dt="2022-06-08T12:50:33.483" v="199" actId="6549"/>
          <ac:spMkLst>
            <pc:docMk/>
            <pc:sldMk cId="4075570809" sldId="262"/>
            <ac:spMk id="2" creationId="{B0FB8FB9-D4FC-B777-2131-04DFDBBE7ADF}"/>
          </ac:spMkLst>
        </pc:spChg>
        <pc:spChg chg="add mod">
          <ac:chgData name="MOHD.IZWAN BIN SALIM" userId="caed2fc4-9491-4e16-b465-ce6e0fdbc250" providerId="ADAL" clId="{9C4EBEAE-1D19-452C-B95A-E0710C8CDC81}" dt="2022-06-08T12:59:53.614" v="414" actId="1076"/>
          <ac:spMkLst>
            <pc:docMk/>
            <pc:sldMk cId="4075570809" sldId="262"/>
            <ac:spMk id="5" creationId="{BFC57D5B-BE54-A99E-7882-87B4C2BCB1E5}"/>
          </ac:spMkLst>
        </pc:spChg>
        <pc:spChg chg="add mod">
          <ac:chgData name="MOHD.IZWAN BIN SALIM" userId="caed2fc4-9491-4e16-b465-ce6e0fdbc250" providerId="ADAL" clId="{9C4EBEAE-1D19-452C-B95A-E0710C8CDC81}" dt="2022-06-08T12:52:37.888" v="218" actId="1076"/>
          <ac:spMkLst>
            <pc:docMk/>
            <pc:sldMk cId="4075570809" sldId="262"/>
            <ac:spMk id="6" creationId="{E11FA1F0-2367-1A4F-D629-D3DAEFC50F30}"/>
          </ac:spMkLst>
        </pc:spChg>
        <pc:spChg chg="add mod">
          <ac:chgData name="MOHD.IZWAN BIN SALIM" userId="caed2fc4-9491-4e16-b465-ce6e0fdbc250" providerId="ADAL" clId="{9C4EBEAE-1D19-452C-B95A-E0710C8CDC81}" dt="2022-06-08T12:59:47.577" v="413" actId="1076"/>
          <ac:spMkLst>
            <pc:docMk/>
            <pc:sldMk cId="4075570809" sldId="262"/>
            <ac:spMk id="8" creationId="{23EF1268-C899-DB41-20CA-1EDDCA156748}"/>
          </ac:spMkLst>
        </pc:spChg>
        <pc:graphicFrameChg chg="mod">
          <ac:chgData name="MOHD.IZWAN BIN SALIM" userId="caed2fc4-9491-4e16-b465-ce6e0fdbc250" providerId="ADAL" clId="{9C4EBEAE-1D19-452C-B95A-E0710C8CDC81}" dt="2022-06-08T14:46:12.322" v="1721" actId="12269"/>
          <ac:graphicFrameMkLst>
            <pc:docMk/>
            <pc:sldMk cId="4075570809" sldId="262"/>
            <ac:graphicFrameMk id="4" creationId="{98DB0535-3CD4-4BA5-1661-0FB1E0A792CD}"/>
          </ac:graphicFrameMkLst>
        </pc:graphicFrameChg>
      </pc:sldChg>
      <pc:sldChg chg="addSp modSp mod">
        <pc:chgData name="MOHD.IZWAN BIN SALIM" userId="caed2fc4-9491-4e16-b465-ce6e0fdbc250" providerId="ADAL" clId="{9C4EBEAE-1D19-452C-B95A-E0710C8CDC81}" dt="2022-06-08T15:05:39.046" v="2339" actId="1076"/>
        <pc:sldMkLst>
          <pc:docMk/>
          <pc:sldMk cId="900221225" sldId="263"/>
        </pc:sldMkLst>
        <pc:spChg chg="mod">
          <ac:chgData name="MOHD.IZWAN BIN SALIM" userId="caed2fc4-9491-4e16-b465-ce6e0fdbc250" providerId="ADAL" clId="{9C4EBEAE-1D19-452C-B95A-E0710C8CDC81}" dt="2022-06-08T13:00:46.465" v="433" actId="20577"/>
          <ac:spMkLst>
            <pc:docMk/>
            <pc:sldMk cId="900221225" sldId="263"/>
            <ac:spMk id="2" creationId="{C7F62BF6-7596-1EA5-F4AB-2DC2100B0220}"/>
          </ac:spMkLst>
        </pc:spChg>
        <pc:spChg chg="add mod">
          <ac:chgData name="MOHD.IZWAN BIN SALIM" userId="caed2fc4-9491-4e16-b465-ce6e0fdbc250" providerId="ADAL" clId="{9C4EBEAE-1D19-452C-B95A-E0710C8CDC81}" dt="2022-06-08T13:01:13.311" v="440"/>
          <ac:spMkLst>
            <pc:docMk/>
            <pc:sldMk cId="900221225" sldId="263"/>
            <ac:spMk id="5" creationId="{7379B294-908D-9F61-2E00-1D8D25EC15E8}"/>
          </ac:spMkLst>
        </pc:spChg>
        <pc:spChg chg="add mod">
          <ac:chgData name="MOHD.IZWAN BIN SALIM" userId="caed2fc4-9491-4e16-b465-ce6e0fdbc250" providerId="ADAL" clId="{9C4EBEAE-1D19-452C-B95A-E0710C8CDC81}" dt="2022-06-08T15:05:35.586" v="2338" actId="1076"/>
          <ac:spMkLst>
            <pc:docMk/>
            <pc:sldMk cId="900221225" sldId="263"/>
            <ac:spMk id="6" creationId="{1B448014-EE65-87FC-DD0E-2D55500AE37A}"/>
          </ac:spMkLst>
        </pc:spChg>
        <pc:spChg chg="add mod">
          <ac:chgData name="MOHD.IZWAN BIN SALIM" userId="caed2fc4-9491-4e16-b465-ce6e0fdbc250" providerId="ADAL" clId="{9C4EBEAE-1D19-452C-B95A-E0710C8CDC81}" dt="2022-06-08T15:05:39.046" v="2339" actId="1076"/>
          <ac:spMkLst>
            <pc:docMk/>
            <pc:sldMk cId="900221225" sldId="263"/>
            <ac:spMk id="7" creationId="{7489F9FC-D129-9DB6-9BD0-6E68EAED37CA}"/>
          </ac:spMkLst>
        </pc:spChg>
        <pc:graphicFrameChg chg="mod modGraphic">
          <ac:chgData name="MOHD.IZWAN BIN SALIM" userId="caed2fc4-9491-4e16-b465-ce6e0fdbc250" providerId="ADAL" clId="{9C4EBEAE-1D19-452C-B95A-E0710C8CDC81}" dt="2022-06-08T15:05:33.070" v="2337" actId="1076"/>
          <ac:graphicFrameMkLst>
            <pc:docMk/>
            <pc:sldMk cId="900221225" sldId="263"/>
            <ac:graphicFrameMk id="4" creationId="{C9FE77FA-6DDA-F3EA-131A-C8160E7D3F0C}"/>
          </ac:graphicFrameMkLst>
        </pc:graphicFrameChg>
      </pc:sldChg>
      <pc:sldChg chg="addSp delSp modSp mod">
        <pc:chgData name="MOHD.IZWAN BIN SALIM" userId="caed2fc4-9491-4e16-b465-ce6e0fdbc250" providerId="ADAL" clId="{9C4EBEAE-1D19-452C-B95A-E0710C8CDC81}" dt="2022-06-08T13:42:32.919" v="846" actId="14100"/>
        <pc:sldMkLst>
          <pc:docMk/>
          <pc:sldMk cId="3566264856" sldId="264"/>
        </pc:sldMkLst>
        <pc:spChg chg="mod">
          <ac:chgData name="MOHD.IZWAN BIN SALIM" userId="caed2fc4-9491-4e16-b465-ce6e0fdbc250" providerId="ADAL" clId="{9C4EBEAE-1D19-452C-B95A-E0710C8CDC81}" dt="2022-06-08T13:42:14.856" v="845" actId="20577"/>
          <ac:spMkLst>
            <pc:docMk/>
            <pc:sldMk cId="3566264856" sldId="264"/>
            <ac:spMk id="2" creationId="{A09A1DD0-D514-7103-344B-FBCCB88F0629}"/>
          </ac:spMkLst>
        </pc:spChg>
        <pc:spChg chg="add del mod">
          <ac:chgData name="MOHD.IZWAN BIN SALIM" userId="caed2fc4-9491-4e16-b465-ce6e0fdbc250" providerId="ADAL" clId="{9C4EBEAE-1D19-452C-B95A-E0710C8CDC81}" dt="2022-06-08T12:45:39.569" v="168" actId="478"/>
          <ac:spMkLst>
            <pc:docMk/>
            <pc:sldMk cId="3566264856" sldId="264"/>
            <ac:spMk id="3" creationId="{34511359-A786-0A96-A0FA-E227980151EA}"/>
          </ac:spMkLst>
        </pc:spChg>
        <pc:graphicFrameChg chg="mod">
          <ac:chgData name="MOHD.IZWAN BIN SALIM" userId="caed2fc4-9491-4e16-b465-ce6e0fdbc250" providerId="ADAL" clId="{9C4EBEAE-1D19-452C-B95A-E0710C8CDC81}" dt="2022-06-08T13:41:59.030" v="838" actId="1076"/>
          <ac:graphicFrameMkLst>
            <pc:docMk/>
            <pc:sldMk cId="3566264856" sldId="264"/>
            <ac:graphicFrameMk id="4" creationId="{C8EF4A86-E462-A7E5-F8B3-F80A374937CC}"/>
          </ac:graphicFrameMkLst>
        </pc:graphicFrameChg>
        <pc:picChg chg="add del mod">
          <ac:chgData name="MOHD.IZWAN BIN SALIM" userId="caed2fc4-9491-4e16-b465-ce6e0fdbc250" providerId="ADAL" clId="{9C4EBEAE-1D19-452C-B95A-E0710C8CDC81}" dt="2022-06-08T13:41:29.800" v="832" actId="478"/>
          <ac:picMkLst>
            <pc:docMk/>
            <pc:sldMk cId="3566264856" sldId="264"/>
            <ac:picMk id="5" creationId="{1DD2B1EF-8AD3-6EA3-3A2A-D37E8281F103}"/>
          </ac:picMkLst>
        </pc:picChg>
        <pc:picChg chg="add mod">
          <ac:chgData name="MOHD.IZWAN BIN SALIM" userId="caed2fc4-9491-4e16-b465-ce6e0fdbc250" providerId="ADAL" clId="{9C4EBEAE-1D19-452C-B95A-E0710C8CDC81}" dt="2022-06-08T13:42:32.919" v="846" actId="14100"/>
          <ac:picMkLst>
            <pc:docMk/>
            <pc:sldMk cId="3566264856" sldId="264"/>
            <ac:picMk id="6" creationId="{563AE7C1-E8DC-0B01-5970-6E058E4A2D16}"/>
          </ac:picMkLst>
        </pc:picChg>
      </pc:sldChg>
      <pc:sldChg chg="addSp delSp modSp mod ord setBg">
        <pc:chgData name="MOHD.IZWAN BIN SALIM" userId="caed2fc4-9491-4e16-b465-ce6e0fdbc250" providerId="ADAL" clId="{9C4EBEAE-1D19-452C-B95A-E0710C8CDC81}" dt="2022-06-08T13:21:56.948" v="647"/>
        <pc:sldMkLst>
          <pc:docMk/>
          <pc:sldMk cId="3396731351" sldId="265"/>
        </pc:sldMkLst>
        <pc:spChg chg="mod">
          <ac:chgData name="MOHD.IZWAN BIN SALIM" userId="caed2fc4-9491-4e16-b465-ce6e0fdbc250" providerId="ADAL" clId="{9C4EBEAE-1D19-452C-B95A-E0710C8CDC81}" dt="2022-06-08T13:19:07.100" v="608" actId="26606"/>
          <ac:spMkLst>
            <pc:docMk/>
            <pc:sldMk cId="3396731351" sldId="265"/>
            <ac:spMk id="2" creationId="{5CA8A163-CFC6-D4C9-58F7-24A9F27CDA44}"/>
          </ac:spMkLst>
        </pc:spChg>
        <pc:spChg chg="mod">
          <ac:chgData name="MOHD.IZWAN BIN SALIM" userId="caed2fc4-9491-4e16-b465-ce6e0fdbc250" providerId="ADAL" clId="{9C4EBEAE-1D19-452C-B95A-E0710C8CDC81}" dt="2022-06-08T13:19:07.100" v="608" actId="26606"/>
          <ac:spMkLst>
            <pc:docMk/>
            <pc:sldMk cId="3396731351" sldId="265"/>
            <ac:spMk id="3" creationId="{33D6744D-AD19-0E5F-61C5-DCE91D558327}"/>
          </ac:spMkLst>
        </pc:spChg>
        <pc:spChg chg="add del">
          <ac:chgData name="MOHD.IZWAN BIN SALIM" userId="caed2fc4-9491-4e16-b465-ce6e0fdbc250" providerId="ADAL" clId="{9C4EBEAE-1D19-452C-B95A-E0710C8CDC81}" dt="2022-06-08T11:02:34.082" v="17" actId="478"/>
          <ac:spMkLst>
            <pc:docMk/>
            <pc:sldMk cId="3396731351" sldId="265"/>
            <ac:spMk id="4" creationId="{761BB6C8-758A-5D28-EBAA-8BEED4D3F7A6}"/>
          </ac:spMkLst>
        </pc:spChg>
        <pc:spChg chg="add del">
          <ac:chgData name="MOHD.IZWAN BIN SALIM" userId="caed2fc4-9491-4e16-b465-ce6e0fdbc250" providerId="ADAL" clId="{9C4EBEAE-1D19-452C-B95A-E0710C8CDC81}" dt="2022-06-08T11:05:32.401" v="88" actId="478"/>
          <ac:spMkLst>
            <pc:docMk/>
            <pc:sldMk cId="3396731351" sldId="265"/>
            <ac:spMk id="6" creationId="{41C849D9-C159-7CAA-99F7-563B5501A272}"/>
          </ac:spMkLst>
        </pc:spChg>
        <pc:spChg chg="add del">
          <ac:chgData name="MOHD.IZWAN BIN SALIM" userId="caed2fc4-9491-4e16-b465-ce6e0fdbc250" providerId="ADAL" clId="{9C4EBEAE-1D19-452C-B95A-E0710C8CDC81}" dt="2022-06-08T13:19:07.100" v="608" actId="26606"/>
          <ac:spMkLst>
            <pc:docMk/>
            <pc:sldMk cId="3396731351" sldId="265"/>
            <ac:spMk id="1039" creationId="{681D366F-0B96-4E6B-ABD5-96092A6A9174}"/>
          </ac:spMkLst>
        </pc:spChg>
        <pc:grpChg chg="add del">
          <ac:chgData name="MOHD.IZWAN BIN SALIM" userId="caed2fc4-9491-4e16-b465-ce6e0fdbc250" providerId="ADAL" clId="{9C4EBEAE-1D19-452C-B95A-E0710C8CDC81}" dt="2022-06-08T13:19:07.100" v="608" actId="26606"/>
          <ac:grpSpMkLst>
            <pc:docMk/>
            <pc:sldMk cId="3396731351" sldId="265"/>
            <ac:grpSpMk id="1041" creationId="{BCFC0C88-15C5-478A-93E5-8D0F6E26BC3A}"/>
          </ac:grpSpMkLst>
        </pc:grpChg>
        <pc:grpChg chg="add del">
          <ac:chgData name="MOHD.IZWAN BIN SALIM" userId="caed2fc4-9491-4e16-b465-ce6e0fdbc250" providerId="ADAL" clId="{9C4EBEAE-1D19-452C-B95A-E0710C8CDC81}" dt="2022-06-08T13:19:07.100" v="608" actId="26606"/>
          <ac:grpSpMkLst>
            <pc:docMk/>
            <pc:sldMk cId="3396731351" sldId="265"/>
            <ac:grpSpMk id="1047" creationId="{0033DEB0-7449-4D72-ABFF-9DCE4C94D585}"/>
          </ac:grpSpMkLst>
        </pc:grpChg>
        <pc:grpChg chg="add del">
          <ac:chgData name="MOHD.IZWAN BIN SALIM" userId="caed2fc4-9491-4e16-b465-ce6e0fdbc250" providerId="ADAL" clId="{9C4EBEAE-1D19-452C-B95A-E0710C8CDC81}" dt="2022-06-08T13:19:07.100" v="608" actId="26606"/>
          <ac:grpSpMkLst>
            <pc:docMk/>
            <pc:sldMk cId="3396731351" sldId="265"/>
            <ac:grpSpMk id="1053" creationId="{1616FA42-3839-4D06-805D-DB21EE1E14FB}"/>
          </ac:grpSpMkLst>
        </pc:grpChg>
        <pc:grpChg chg="add del">
          <ac:chgData name="MOHD.IZWAN BIN SALIM" userId="caed2fc4-9491-4e16-b465-ce6e0fdbc250" providerId="ADAL" clId="{9C4EBEAE-1D19-452C-B95A-E0710C8CDC81}" dt="2022-06-08T13:19:07.100" v="608" actId="26606"/>
          <ac:grpSpMkLst>
            <pc:docMk/>
            <pc:sldMk cId="3396731351" sldId="265"/>
            <ac:grpSpMk id="1059" creationId="{6958A1EF-1C74-4E85-B4BA-3605C9624749}"/>
          </ac:grpSpMkLst>
        </pc:grpChg>
        <pc:picChg chg="add mod">
          <ac:chgData name="MOHD.IZWAN BIN SALIM" userId="caed2fc4-9491-4e16-b465-ce6e0fdbc250" providerId="ADAL" clId="{9C4EBEAE-1D19-452C-B95A-E0710C8CDC81}" dt="2022-06-08T13:19:07.100" v="608" actId="26606"/>
          <ac:picMkLst>
            <pc:docMk/>
            <pc:sldMk cId="3396731351" sldId="265"/>
            <ac:picMk id="5" creationId="{DA660A0E-4771-F30B-F1D9-69666F80F428}"/>
          </ac:picMkLst>
        </pc:picChg>
        <pc:picChg chg="add del mod modCrop">
          <ac:chgData name="MOHD.IZWAN BIN SALIM" userId="caed2fc4-9491-4e16-b465-ce6e0fdbc250" providerId="ADAL" clId="{9C4EBEAE-1D19-452C-B95A-E0710C8CDC81}" dt="2022-06-08T11:08:42.833" v="155" actId="478"/>
          <ac:picMkLst>
            <pc:docMk/>
            <pc:sldMk cId="3396731351" sldId="265"/>
            <ac:picMk id="7" creationId="{651F4E48-A536-FACB-7C5E-B1C2D19D2458}"/>
          </ac:picMkLst>
        </pc:picChg>
        <pc:picChg chg="add mod">
          <ac:chgData name="MOHD.IZWAN BIN SALIM" userId="caed2fc4-9491-4e16-b465-ce6e0fdbc250" providerId="ADAL" clId="{9C4EBEAE-1D19-452C-B95A-E0710C8CDC81}" dt="2022-06-08T13:19:07.100" v="608" actId="26606"/>
          <ac:picMkLst>
            <pc:docMk/>
            <pc:sldMk cId="3396731351" sldId="265"/>
            <ac:picMk id="1028" creationId="{47B35ECC-8A69-64EA-CD29-0DECE2C12A46}"/>
          </ac:picMkLst>
        </pc:picChg>
        <pc:picChg chg="add mod ord">
          <ac:chgData name="MOHD.IZWAN BIN SALIM" userId="caed2fc4-9491-4e16-b465-ce6e0fdbc250" providerId="ADAL" clId="{9C4EBEAE-1D19-452C-B95A-E0710C8CDC81}" dt="2022-06-08T13:19:07.100" v="608" actId="26606"/>
          <ac:picMkLst>
            <pc:docMk/>
            <pc:sldMk cId="3396731351" sldId="265"/>
            <ac:picMk id="1030" creationId="{65162B5A-15AC-B2DF-8462-82E376FF4E49}"/>
          </ac:picMkLst>
        </pc:picChg>
        <pc:picChg chg="add mod">
          <ac:chgData name="MOHD.IZWAN BIN SALIM" userId="caed2fc4-9491-4e16-b465-ce6e0fdbc250" providerId="ADAL" clId="{9C4EBEAE-1D19-452C-B95A-E0710C8CDC81}" dt="2022-06-08T13:19:07.100" v="608" actId="26606"/>
          <ac:picMkLst>
            <pc:docMk/>
            <pc:sldMk cId="3396731351" sldId="265"/>
            <ac:picMk id="1034" creationId="{B208D9D1-AC22-E87D-8BD4-6612AC5C614C}"/>
          </ac:picMkLst>
        </pc:picChg>
      </pc:sldChg>
      <pc:sldChg chg="addSp delSp modSp mod setBg">
        <pc:chgData name="MOHD.IZWAN BIN SALIM" userId="caed2fc4-9491-4e16-b465-ce6e0fdbc250" providerId="ADAL" clId="{9C4EBEAE-1D19-452C-B95A-E0710C8CDC81}" dt="2022-06-08T14:51:51.441" v="1752" actId="26606"/>
        <pc:sldMkLst>
          <pc:docMk/>
          <pc:sldMk cId="859521989" sldId="266"/>
        </pc:sldMkLst>
        <pc:spChg chg="mod">
          <ac:chgData name="MOHD.IZWAN BIN SALIM" userId="caed2fc4-9491-4e16-b465-ce6e0fdbc250" providerId="ADAL" clId="{9C4EBEAE-1D19-452C-B95A-E0710C8CDC81}" dt="2022-06-08T14:51:51.441" v="1752" actId="26606"/>
          <ac:spMkLst>
            <pc:docMk/>
            <pc:sldMk cId="859521989" sldId="266"/>
            <ac:spMk id="2" creationId="{B0FB8FB9-D4FC-B777-2131-04DFDBBE7ADF}"/>
          </ac:spMkLst>
        </pc:spChg>
        <pc:spChg chg="add del">
          <ac:chgData name="MOHD.IZWAN BIN SALIM" userId="caed2fc4-9491-4e16-b465-ce6e0fdbc250" providerId="ADAL" clId="{9C4EBEAE-1D19-452C-B95A-E0710C8CDC81}" dt="2022-06-08T14:51:51.441" v="1752" actId="26606"/>
          <ac:spMkLst>
            <pc:docMk/>
            <pc:sldMk cId="859521989" sldId="266"/>
            <ac:spMk id="10" creationId="{45D37F4E-DDB4-456B-97E0-9937730A039F}"/>
          </ac:spMkLst>
        </pc:spChg>
        <pc:spChg chg="add del">
          <ac:chgData name="MOHD.IZWAN BIN SALIM" userId="caed2fc4-9491-4e16-b465-ce6e0fdbc250" providerId="ADAL" clId="{9C4EBEAE-1D19-452C-B95A-E0710C8CDC81}" dt="2022-06-08T14:51:51.441" v="1752" actId="26606"/>
          <ac:spMkLst>
            <pc:docMk/>
            <pc:sldMk cId="859521989" sldId="266"/>
            <ac:spMk id="12" creationId="{B2DD41CD-8F47-4F56-AD12-4E2FF7696987}"/>
          </ac:spMkLst>
        </pc:spChg>
        <pc:graphicFrameChg chg="mod ord modGraphic">
          <ac:chgData name="MOHD.IZWAN BIN SALIM" userId="caed2fc4-9491-4e16-b465-ce6e0fdbc250" providerId="ADAL" clId="{9C4EBEAE-1D19-452C-B95A-E0710C8CDC81}" dt="2022-06-08T14:51:51.441" v="1752" actId="26606"/>
          <ac:graphicFrameMkLst>
            <pc:docMk/>
            <pc:sldMk cId="859521989" sldId="266"/>
            <ac:graphicFrameMk id="4" creationId="{98DB0535-3CD4-4BA5-1661-0FB1E0A792CD}"/>
          </ac:graphicFrameMkLst>
        </pc:graphicFrameChg>
        <pc:picChg chg="add mod">
          <ac:chgData name="MOHD.IZWAN BIN SALIM" userId="caed2fc4-9491-4e16-b465-ce6e0fdbc250" providerId="ADAL" clId="{9C4EBEAE-1D19-452C-B95A-E0710C8CDC81}" dt="2022-06-08T14:51:51.441" v="1752" actId="26606"/>
          <ac:picMkLst>
            <pc:docMk/>
            <pc:sldMk cId="859521989" sldId="266"/>
            <ac:picMk id="5" creationId="{7DC7F2A8-D141-1F59-ECDF-29BA87D1E51B}"/>
          </ac:picMkLst>
        </pc:picChg>
      </pc:sldChg>
      <pc:sldChg chg="addSp modSp add mod">
        <pc:chgData name="MOHD.IZWAN BIN SALIM" userId="caed2fc4-9491-4e16-b465-ce6e0fdbc250" providerId="ADAL" clId="{9C4EBEAE-1D19-452C-B95A-E0710C8CDC81}" dt="2022-06-08T14:51:21.841" v="1751" actId="26606"/>
        <pc:sldMkLst>
          <pc:docMk/>
          <pc:sldMk cId="1155833654" sldId="267"/>
        </pc:sldMkLst>
        <pc:spChg chg="mod">
          <ac:chgData name="MOHD.IZWAN BIN SALIM" userId="caed2fc4-9491-4e16-b465-ce6e0fdbc250" providerId="ADAL" clId="{9C4EBEAE-1D19-452C-B95A-E0710C8CDC81}" dt="2022-06-08T13:02:45.620" v="446"/>
          <ac:spMkLst>
            <pc:docMk/>
            <pc:sldMk cId="1155833654" sldId="267"/>
            <ac:spMk id="2" creationId="{B0FB8FB9-D4FC-B777-2131-04DFDBBE7ADF}"/>
          </ac:spMkLst>
        </pc:spChg>
        <pc:spChg chg="add mod">
          <ac:chgData name="MOHD.IZWAN BIN SALIM" userId="caed2fc4-9491-4e16-b465-ce6e0fdbc250" providerId="ADAL" clId="{9C4EBEAE-1D19-452C-B95A-E0710C8CDC81}" dt="2022-06-08T13:13:34.351" v="538" actId="1076"/>
          <ac:spMkLst>
            <pc:docMk/>
            <pc:sldMk cId="1155833654" sldId="267"/>
            <ac:spMk id="5" creationId="{7C386477-0436-7F32-0818-B16AFC903456}"/>
          </ac:spMkLst>
        </pc:spChg>
        <pc:graphicFrameChg chg="mod modGraphic">
          <ac:chgData name="MOHD.IZWAN BIN SALIM" userId="caed2fc4-9491-4e16-b465-ce6e0fdbc250" providerId="ADAL" clId="{9C4EBEAE-1D19-452C-B95A-E0710C8CDC81}" dt="2022-06-08T14:51:21.841" v="1751" actId="26606"/>
          <ac:graphicFrameMkLst>
            <pc:docMk/>
            <pc:sldMk cId="1155833654" sldId="267"/>
            <ac:graphicFrameMk id="4" creationId="{98DB0535-3CD4-4BA5-1661-0FB1E0A792CD}"/>
          </ac:graphicFrameMkLst>
        </pc:graphicFrameChg>
        <pc:picChg chg="add mod">
          <ac:chgData name="MOHD.IZWAN BIN SALIM" userId="caed2fc4-9491-4e16-b465-ce6e0fdbc250" providerId="ADAL" clId="{9C4EBEAE-1D19-452C-B95A-E0710C8CDC81}" dt="2022-06-08T14:50:23.759" v="1742" actId="1076"/>
          <ac:picMkLst>
            <pc:docMk/>
            <pc:sldMk cId="1155833654" sldId="267"/>
            <ac:picMk id="6146" creationId="{D68B4E0A-D2D7-F795-C731-E5836FAFB33C}"/>
          </ac:picMkLst>
        </pc:picChg>
      </pc:sldChg>
      <pc:sldChg chg="addSp delSp modSp new mod ord setBg">
        <pc:chgData name="MOHD.IZWAN BIN SALIM" userId="caed2fc4-9491-4e16-b465-ce6e0fdbc250" providerId="ADAL" clId="{9C4EBEAE-1D19-452C-B95A-E0710C8CDC81}" dt="2022-06-08T15:16:54.302" v="2433" actId="403"/>
        <pc:sldMkLst>
          <pc:docMk/>
          <pc:sldMk cId="1906901681" sldId="268"/>
        </pc:sldMkLst>
        <pc:spChg chg="mod">
          <ac:chgData name="MOHD.IZWAN BIN SALIM" userId="caed2fc4-9491-4e16-b465-ce6e0fdbc250" providerId="ADAL" clId="{9C4EBEAE-1D19-452C-B95A-E0710C8CDC81}" dt="2022-06-08T13:21:39.035" v="645" actId="26606"/>
          <ac:spMkLst>
            <pc:docMk/>
            <pc:sldMk cId="1906901681" sldId="268"/>
            <ac:spMk id="2" creationId="{008E0E13-DF19-BBDF-046C-2F007D6D6FDD}"/>
          </ac:spMkLst>
        </pc:spChg>
        <pc:spChg chg="mod">
          <ac:chgData name="MOHD.IZWAN BIN SALIM" userId="caed2fc4-9491-4e16-b465-ce6e0fdbc250" providerId="ADAL" clId="{9C4EBEAE-1D19-452C-B95A-E0710C8CDC81}" dt="2022-06-08T15:16:54.302" v="2433" actId="403"/>
          <ac:spMkLst>
            <pc:docMk/>
            <pc:sldMk cId="1906901681" sldId="268"/>
            <ac:spMk id="3" creationId="{0EF24307-F180-8B9B-9BA4-0AA0D230E840}"/>
          </ac:spMkLst>
        </pc:spChg>
        <pc:spChg chg="add del">
          <ac:chgData name="MOHD.IZWAN BIN SALIM" userId="caed2fc4-9491-4e16-b465-ce6e0fdbc250" providerId="ADAL" clId="{9C4EBEAE-1D19-452C-B95A-E0710C8CDC81}" dt="2022-06-08T13:17:56.375" v="595"/>
          <ac:spMkLst>
            <pc:docMk/>
            <pc:sldMk cId="1906901681" sldId="268"/>
            <ac:spMk id="5" creationId="{931CD4C6-3EBD-028D-98A9-C3FA72AEC927}"/>
          </ac:spMkLst>
        </pc:spChg>
        <pc:spChg chg="add del">
          <ac:chgData name="MOHD.IZWAN BIN SALIM" userId="caed2fc4-9491-4e16-b465-ce6e0fdbc250" providerId="ADAL" clId="{9C4EBEAE-1D19-452C-B95A-E0710C8CDC81}" dt="2022-06-08T13:19:38.460" v="609" actId="26606"/>
          <ac:spMkLst>
            <pc:docMk/>
            <pc:sldMk cId="1906901681" sldId="268"/>
            <ac:spMk id="2053" creationId="{06DA9DF9-31F7-4056-B42E-878CC92417B8}"/>
          </ac:spMkLst>
        </pc:spChg>
        <pc:spChg chg="add">
          <ac:chgData name="MOHD.IZWAN BIN SALIM" userId="caed2fc4-9491-4e16-b465-ce6e0fdbc250" providerId="ADAL" clId="{9C4EBEAE-1D19-452C-B95A-E0710C8CDC81}" dt="2022-06-08T13:21:39.035" v="645" actId="26606"/>
          <ac:spMkLst>
            <pc:docMk/>
            <pc:sldMk cId="1906901681" sldId="268"/>
            <ac:spMk id="2054" creationId="{D009D6D5-DAC2-4A8B-A17A-E206B9012D09}"/>
          </ac:spMkLst>
        </pc:spChg>
        <pc:spChg chg="add del">
          <ac:chgData name="MOHD.IZWAN BIN SALIM" userId="caed2fc4-9491-4e16-b465-ce6e0fdbc250" providerId="ADAL" clId="{9C4EBEAE-1D19-452C-B95A-E0710C8CDC81}" dt="2022-06-08T13:18:19.091" v="605" actId="26606"/>
          <ac:spMkLst>
            <pc:docMk/>
            <pc:sldMk cId="1906901681" sldId="268"/>
            <ac:spMk id="2055" creationId="{06DA9DF9-31F7-4056-B42E-878CC92417B8}"/>
          </ac:spMkLst>
        </pc:spChg>
        <pc:picChg chg="add del mod">
          <ac:chgData name="MOHD.IZWAN BIN SALIM" userId="caed2fc4-9491-4e16-b465-ce6e0fdbc250" providerId="ADAL" clId="{9C4EBEAE-1D19-452C-B95A-E0710C8CDC81}" dt="2022-06-08T13:17:30.558" v="590" actId="478"/>
          <ac:picMkLst>
            <pc:docMk/>
            <pc:sldMk cId="1906901681" sldId="268"/>
            <ac:picMk id="4" creationId="{F603F5B2-2C42-D72A-47FE-97700A07C9A2}"/>
          </ac:picMkLst>
        </pc:picChg>
        <pc:picChg chg="add mod">
          <ac:chgData name="MOHD.IZWAN BIN SALIM" userId="caed2fc4-9491-4e16-b465-ce6e0fdbc250" providerId="ADAL" clId="{9C4EBEAE-1D19-452C-B95A-E0710C8CDC81}" dt="2022-06-08T13:21:39.035" v="645" actId="26606"/>
          <ac:picMkLst>
            <pc:docMk/>
            <pc:sldMk cId="1906901681" sldId="268"/>
            <ac:picMk id="2050" creationId="{AA5FAA07-CD23-7F46-3F22-A429E863824B}"/>
          </ac:picMkLst>
        </pc:picChg>
        <pc:picChg chg="add del">
          <ac:chgData name="MOHD.IZWAN BIN SALIM" userId="caed2fc4-9491-4e16-b465-ce6e0fdbc250" providerId="ADAL" clId="{9C4EBEAE-1D19-452C-B95A-E0710C8CDC81}" dt="2022-06-08T13:17:56.375" v="595"/>
          <ac:picMkLst>
            <pc:docMk/>
            <pc:sldMk cId="1906901681" sldId="268"/>
            <ac:picMk id="2052" creationId="{5C94CE38-F892-3427-FFB6-9B1B08FB8DEF}"/>
          </ac:picMkLst>
        </pc:picChg>
      </pc:sldChg>
      <pc:sldChg chg="addSp delSp modSp new mod">
        <pc:chgData name="MOHD.IZWAN BIN SALIM" userId="caed2fc4-9491-4e16-b465-ce6e0fdbc250" providerId="ADAL" clId="{9C4EBEAE-1D19-452C-B95A-E0710C8CDC81}" dt="2022-06-08T14:32:41.236" v="1719" actId="13782"/>
        <pc:sldMkLst>
          <pc:docMk/>
          <pc:sldMk cId="1435858678" sldId="269"/>
        </pc:sldMkLst>
        <pc:spChg chg="mod">
          <ac:chgData name="MOHD.IZWAN BIN SALIM" userId="caed2fc4-9491-4e16-b465-ce6e0fdbc250" providerId="ADAL" clId="{9C4EBEAE-1D19-452C-B95A-E0710C8CDC81}" dt="2022-06-08T14:25:56.554" v="1680" actId="20577"/>
          <ac:spMkLst>
            <pc:docMk/>
            <pc:sldMk cId="1435858678" sldId="269"/>
            <ac:spMk id="2" creationId="{B30C527E-9578-62FB-4C2E-945907625355}"/>
          </ac:spMkLst>
        </pc:spChg>
        <pc:spChg chg="add del mod">
          <ac:chgData name="MOHD.IZWAN BIN SALIM" userId="caed2fc4-9491-4e16-b465-ce6e0fdbc250" providerId="ADAL" clId="{9C4EBEAE-1D19-452C-B95A-E0710C8CDC81}" dt="2022-06-08T14:29:48.121" v="1703" actId="478"/>
          <ac:spMkLst>
            <pc:docMk/>
            <pc:sldMk cId="1435858678" sldId="269"/>
            <ac:spMk id="4" creationId="{E580875C-E38D-EBAC-CBD7-786B397EF1A5}"/>
          </ac:spMkLst>
        </pc:spChg>
        <pc:spChg chg="add del mod">
          <ac:chgData name="MOHD.IZWAN BIN SALIM" userId="caed2fc4-9491-4e16-b465-ce6e0fdbc250" providerId="ADAL" clId="{9C4EBEAE-1D19-452C-B95A-E0710C8CDC81}" dt="2022-06-08T14:29:48.121" v="1703" actId="478"/>
          <ac:spMkLst>
            <pc:docMk/>
            <pc:sldMk cId="1435858678" sldId="269"/>
            <ac:spMk id="5" creationId="{C042CCFF-A36E-CBA2-025A-8E9A278CF9B7}"/>
          </ac:spMkLst>
        </pc:spChg>
        <pc:spChg chg="add del mod">
          <ac:chgData name="MOHD.IZWAN BIN SALIM" userId="caed2fc4-9491-4e16-b465-ce6e0fdbc250" providerId="ADAL" clId="{9C4EBEAE-1D19-452C-B95A-E0710C8CDC81}" dt="2022-06-08T14:29:48.121" v="1703" actId="478"/>
          <ac:spMkLst>
            <pc:docMk/>
            <pc:sldMk cId="1435858678" sldId="269"/>
            <ac:spMk id="6" creationId="{B28000AB-1F6C-C473-420C-FFDAF71E37E3}"/>
          </ac:spMkLst>
        </pc:spChg>
        <pc:spChg chg="add del mod">
          <ac:chgData name="MOHD.IZWAN BIN SALIM" userId="caed2fc4-9491-4e16-b465-ce6e0fdbc250" providerId="ADAL" clId="{9C4EBEAE-1D19-452C-B95A-E0710C8CDC81}" dt="2022-06-08T14:29:48.121" v="1703" actId="478"/>
          <ac:spMkLst>
            <pc:docMk/>
            <pc:sldMk cId="1435858678" sldId="269"/>
            <ac:spMk id="8" creationId="{8E5AD4A3-F6B5-39F8-C694-5D6C1FE73411}"/>
          </ac:spMkLst>
        </pc:spChg>
        <pc:graphicFrameChg chg="add del mod">
          <ac:chgData name="MOHD.IZWAN BIN SALIM" userId="caed2fc4-9491-4e16-b465-ce6e0fdbc250" providerId="ADAL" clId="{9C4EBEAE-1D19-452C-B95A-E0710C8CDC81}" dt="2022-06-08T14:28:32.927" v="1692" actId="478"/>
          <ac:graphicFrameMkLst>
            <pc:docMk/>
            <pc:sldMk cId="1435858678" sldId="269"/>
            <ac:graphicFrameMk id="7" creationId="{37E4BADF-DFFA-CB2F-2D93-4D4A55DC8397}"/>
          </ac:graphicFrameMkLst>
        </pc:graphicFrameChg>
        <pc:graphicFrameChg chg="add mod">
          <ac:chgData name="MOHD.IZWAN BIN SALIM" userId="caed2fc4-9491-4e16-b465-ce6e0fdbc250" providerId="ADAL" clId="{9C4EBEAE-1D19-452C-B95A-E0710C8CDC81}" dt="2022-06-08T14:32:41.236" v="1719" actId="13782"/>
          <ac:graphicFrameMkLst>
            <pc:docMk/>
            <pc:sldMk cId="1435858678" sldId="269"/>
            <ac:graphicFrameMk id="9" creationId="{A50CDAAF-3319-4BFE-62DB-4EB020C52BDE}"/>
          </ac:graphicFrameMkLst>
        </pc:graphicFrameChg>
      </pc:sldChg>
      <pc:sldChg chg="addSp delSp modSp new mod setBg">
        <pc:chgData name="MOHD.IZWAN BIN SALIM" userId="caed2fc4-9491-4e16-b465-ce6e0fdbc250" providerId="ADAL" clId="{9C4EBEAE-1D19-452C-B95A-E0710C8CDC81}" dt="2022-06-08T15:02:11.729" v="2310" actId="1076"/>
        <pc:sldMkLst>
          <pc:docMk/>
          <pc:sldMk cId="818117611" sldId="270"/>
        </pc:sldMkLst>
        <pc:spChg chg="mod">
          <ac:chgData name="MOHD.IZWAN BIN SALIM" userId="caed2fc4-9491-4e16-b465-ce6e0fdbc250" providerId="ADAL" clId="{9C4EBEAE-1D19-452C-B95A-E0710C8CDC81}" dt="2022-06-08T15:00:41.281" v="2283" actId="26606"/>
          <ac:spMkLst>
            <pc:docMk/>
            <pc:sldMk cId="818117611" sldId="270"/>
            <ac:spMk id="2" creationId="{1735BD22-A5BA-E4B6-D59F-553A94B888EC}"/>
          </ac:spMkLst>
        </pc:spChg>
        <pc:spChg chg="mod">
          <ac:chgData name="MOHD.IZWAN BIN SALIM" userId="caed2fc4-9491-4e16-b465-ce6e0fdbc250" providerId="ADAL" clId="{9C4EBEAE-1D19-452C-B95A-E0710C8CDC81}" dt="2022-06-08T15:02:01.175" v="2309" actId="12"/>
          <ac:spMkLst>
            <pc:docMk/>
            <pc:sldMk cId="818117611" sldId="270"/>
            <ac:spMk id="3" creationId="{FEA34723-397B-B73C-ED2D-C3E51542F458}"/>
          </ac:spMkLst>
        </pc:spChg>
        <pc:spChg chg="add del">
          <ac:chgData name="MOHD.IZWAN BIN SALIM" userId="caed2fc4-9491-4e16-b465-ce6e0fdbc250" providerId="ADAL" clId="{9C4EBEAE-1D19-452C-B95A-E0710C8CDC81}" dt="2022-06-08T15:00:34.971" v="2279" actId="26606"/>
          <ac:spMkLst>
            <pc:docMk/>
            <pc:sldMk cId="818117611" sldId="270"/>
            <ac:spMk id="7175" creationId="{45D37F4E-DDB4-456B-97E0-9937730A039F}"/>
          </ac:spMkLst>
        </pc:spChg>
        <pc:spChg chg="add del">
          <ac:chgData name="MOHD.IZWAN BIN SALIM" userId="caed2fc4-9491-4e16-b465-ce6e0fdbc250" providerId="ADAL" clId="{9C4EBEAE-1D19-452C-B95A-E0710C8CDC81}" dt="2022-06-08T15:00:34.971" v="2279" actId="26606"/>
          <ac:spMkLst>
            <pc:docMk/>
            <pc:sldMk cId="818117611" sldId="270"/>
            <ac:spMk id="7177" creationId="{B2DD41CD-8F47-4F56-AD12-4E2FF7696987}"/>
          </ac:spMkLst>
        </pc:spChg>
        <pc:spChg chg="add del">
          <ac:chgData name="MOHD.IZWAN BIN SALIM" userId="caed2fc4-9491-4e16-b465-ce6e0fdbc250" providerId="ADAL" clId="{9C4EBEAE-1D19-452C-B95A-E0710C8CDC81}" dt="2022-06-08T15:00:36.507" v="2281" actId="26606"/>
          <ac:spMkLst>
            <pc:docMk/>
            <pc:sldMk cId="818117611" sldId="270"/>
            <ac:spMk id="7179" creationId="{9A0D773F-7A7D-4DBB-9DEA-86BB8B8F4BC8}"/>
          </ac:spMkLst>
        </pc:spChg>
        <pc:spChg chg="add del">
          <ac:chgData name="MOHD.IZWAN BIN SALIM" userId="caed2fc4-9491-4e16-b465-ce6e0fdbc250" providerId="ADAL" clId="{9C4EBEAE-1D19-452C-B95A-E0710C8CDC81}" dt="2022-06-08T15:00:36.507" v="2281" actId="26606"/>
          <ac:spMkLst>
            <pc:docMk/>
            <pc:sldMk cId="818117611" sldId="270"/>
            <ac:spMk id="7180" creationId="{7FF47CB7-972F-479F-A36D-9E72D26EC8DA}"/>
          </ac:spMkLst>
        </pc:spChg>
        <pc:spChg chg="add del">
          <ac:chgData name="MOHD.IZWAN BIN SALIM" userId="caed2fc4-9491-4e16-b465-ce6e0fdbc250" providerId="ADAL" clId="{9C4EBEAE-1D19-452C-B95A-E0710C8CDC81}" dt="2022-06-08T15:00:36.507" v="2281" actId="26606"/>
          <ac:spMkLst>
            <pc:docMk/>
            <pc:sldMk cId="818117611" sldId="270"/>
            <ac:spMk id="7181" creationId="{0D153B68-5844-490D-8E67-F616D6D721CA}"/>
          </ac:spMkLst>
        </pc:spChg>
        <pc:spChg chg="add del">
          <ac:chgData name="MOHD.IZWAN BIN SALIM" userId="caed2fc4-9491-4e16-b465-ce6e0fdbc250" providerId="ADAL" clId="{9C4EBEAE-1D19-452C-B95A-E0710C8CDC81}" dt="2022-06-08T15:00:41.281" v="2283" actId="26606"/>
          <ac:spMkLst>
            <pc:docMk/>
            <pc:sldMk cId="818117611" sldId="270"/>
            <ac:spMk id="7183" creationId="{45D37F4E-DDB4-456B-97E0-9937730A039F}"/>
          </ac:spMkLst>
        </pc:spChg>
        <pc:spChg chg="add del">
          <ac:chgData name="MOHD.IZWAN BIN SALIM" userId="caed2fc4-9491-4e16-b465-ce6e0fdbc250" providerId="ADAL" clId="{9C4EBEAE-1D19-452C-B95A-E0710C8CDC81}" dt="2022-06-08T15:00:41.281" v="2283" actId="26606"/>
          <ac:spMkLst>
            <pc:docMk/>
            <pc:sldMk cId="818117611" sldId="270"/>
            <ac:spMk id="7184" creationId="{B2DD41CD-8F47-4F56-AD12-4E2FF7696987}"/>
          </ac:spMkLst>
        </pc:spChg>
        <pc:picChg chg="add mod">
          <ac:chgData name="MOHD.IZWAN BIN SALIM" userId="caed2fc4-9491-4e16-b465-ce6e0fdbc250" providerId="ADAL" clId="{9C4EBEAE-1D19-452C-B95A-E0710C8CDC81}" dt="2022-06-08T15:02:11.729" v="2310" actId="1076"/>
          <ac:picMkLst>
            <pc:docMk/>
            <pc:sldMk cId="818117611" sldId="270"/>
            <ac:picMk id="7170" creationId="{B31FEF0B-70EC-C2E0-FB5D-16F825187AEE}"/>
          </ac:picMkLst>
        </pc:picChg>
      </pc:sldChg>
      <pc:sldChg chg="addSp delSp modSp new mod setBg modClrScheme setClrOvrMap chgLayout">
        <pc:chgData name="MOHD.IZWAN BIN SALIM" userId="caed2fc4-9491-4e16-b465-ce6e0fdbc250" providerId="ADAL" clId="{9C4EBEAE-1D19-452C-B95A-E0710C8CDC81}" dt="2022-06-08T15:04:18.046" v="2332" actId="1076"/>
        <pc:sldMkLst>
          <pc:docMk/>
          <pc:sldMk cId="1054986606" sldId="271"/>
        </pc:sldMkLst>
        <pc:spChg chg="del">
          <ac:chgData name="MOHD.IZWAN BIN SALIM" userId="caed2fc4-9491-4e16-b465-ce6e0fdbc250" providerId="ADAL" clId="{9C4EBEAE-1D19-452C-B95A-E0710C8CDC81}" dt="2022-06-08T15:02:26.093" v="2312" actId="700"/>
          <ac:spMkLst>
            <pc:docMk/>
            <pc:sldMk cId="1054986606" sldId="271"/>
            <ac:spMk id="2" creationId="{799B9084-D7B9-C8A6-24EE-9B1BABAFDD2B}"/>
          </ac:spMkLst>
        </pc:spChg>
        <pc:spChg chg="del">
          <ac:chgData name="MOHD.IZWAN BIN SALIM" userId="caed2fc4-9491-4e16-b465-ce6e0fdbc250" providerId="ADAL" clId="{9C4EBEAE-1D19-452C-B95A-E0710C8CDC81}" dt="2022-06-08T15:02:26.093" v="2312" actId="700"/>
          <ac:spMkLst>
            <pc:docMk/>
            <pc:sldMk cId="1054986606" sldId="271"/>
            <ac:spMk id="3" creationId="{1B64721B-87A8-44B0-B6A0-7B2D19B477A1}"/>
          </ac:spMkLst>
        </pc:spChg>
        <pc:spChg chg="add mod">
          <ac:chgData name="MOHD.IZWAN BIN SALIM" userId="caed2fc4-9491-4e16-b465-ce6e0fdbc250" providerId="ADAL" clId="{9C4EBEAE-1D19-452C-B95A-E0710C8CDC81}" dt="2022-06-08T15:03:34.372" v="2320" actId="1076"/>
          <ac:spMkLst>
            <pc:docMk/>
            <pc:sldMk cId="1054986606" sldId="271"/>
            <ac:spMk id="12" creationId="{3623D7DB-CA76-63A2-17A3-A58119911FAA}"/>
          </ac:spMkLst>
        </pc:spChg>
        <pc:spChg chg="add del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23" creationId="{F3060C83-F051-4F0E-ABAD-AA0DFC48B218}"/>
          </ac:spMkLst>
        </pc:spChg>
        <pc:spChg chg="add del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25" creationId="{83C98ABE-055B-441F-B07E-44F97F083C39}"/>
          </ac:spMkLst>
        </pc:spChg>
        <pc:spChg chg="add del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27" creationId="{29FDB030-9B49-4CED-8CCD-4D99382388AC}"/>
          </ac:spMkLst>
        </pc:spChg>
        <pc:spChg chg="add del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29" creationId="{3783CA14-24A1-485C-8B30-D6A5D87987AD}"/>
          </ac:spMkLst>
        </pc:spChg>
        <pc:spChg chg="add del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31" creationId="{9A97C86A-04D6-40F7-AE84-31AB43E6A846}"/>
          </ac:spMkLst>
        </pc:spChg>
        <pc:spChg chg="add del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33" creationId="{FF9F2414-84E8-453E-B1F3-389FDE8192D9}"/>
          </ac:spMkLst>
        </pc:spChg>
        <pc:spChg chg="add del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35" creationId="{3ECA69A1-7536-43AC-85EF-C7106179F5ED}"/>
          </ac:spMkLst>
        </pc:spChg>
        <pc:spChg chg="add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40" creationId="{0DE6A193-4755-479A-BC6F-A7EBCA73BE1A}"/>
          </ac:spMkLst>
        </pc:spChg>
        <pc:spChg chg="add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42" creationId="{5A55B759-31A7-423C-9BC2-A8BC09FE98B9}"/>
          </ac:spMkLst>
        </pc:spChg>
        <pc:spChg chg="add">
          <ac:chgData name="MOHD.IZWAN BIN SALIM" userId="caed2fc4-9491-4e16-b465-ce6e0fdbc250" providerId="ADAL" clId="{9C4EBEAE-1D19-452C-B95A-E0710C8CDC81}" dt="2022-06-08T15:03:25.688" v="2317" actId="26606"/>
          <ac:spMkLst>
            <pc:docMk/>
            <pc:sldMk cId="1054986606" sldId="271"/>
            <ac:spMk id="9244" creationId="{F78796AF-79A0-47AC-BEFD-BFFC00F968C4}"/>
          </ac:spMkLst>
        </pc:spChg>
        <pc:picChg chg="add mod">
          <ac:chgData name="MOHD.IZWAN BIN SALIM" userId="caed2fc4-9491-4e16-b465-ce6e0fdbc250" providerId="ADAL" clId="{9C4EBEAE-1D19-452C-B95A-E0710C8CDC81}" dt="2022-06-08T15:03:38.781" v="2322" actId="1076"/>
          <ac:picMkLst>
            <pc:docMk/>
            <pc:sldMk cId="1054986606" sldId="271"/>
            <ac:picMk id="13" creationId="{330596E0-D980-6E8A-02C4-38C905E136E8}"/>
          </ac:picMkLst>
        </pc:picChg>
        <pc:picChg chg="add mod ord">
          <ac:chgData name="MOHD.IZWAN BIN SALIM" userId="caed2fc4-9491-4e16-b465-ce6e0fdbc250" providerId="ADAL" clId="{9C4EBEAE-1D19-452C-B95A-E0710C8CDC81}" dt="2022-06-08T15:04:18.046" v="2332" actId="1076"/>
          <ac:picMkLst>
            <pc:docMk/>
            <pc:sldMk cId="1054986606" sldId="271"/>
            <ac:picMk id="9218" creationId="{255984CE-7BDA-BA62-29A4-8289F32912D8}"/>
          </ac:picMkLst>
        </pc:picChg>
      </pc:sldChg>
      <pc:sldChg chg="addSp modSp new mod modClrScheme chgLayout">
        <pc:chgData name="MOHD.IZWAN BIN SALIM" userId="caed2fc4-9491-4e16-b465-ce6e0fdbc250" providerId="ADAL" clId="{9C4EBEAE-1D19-452C-B95A-E0710C8CDC81}" dt="2022-06-08T15:09:02.575" v="2431" actId="20577"/>
        <pc:sldMkLst>
          <pc:docMk/>
          <pc:sldMk cId="194008683" sldId="272"/>
        </pc:sldMkLst>
        <pc:spChg chg="add mod">
          <ac:chgData name="MOHD.IZWAN BIN SALIM" userId="caed2fc4-9491-4e16-b465-ce6e0fdbc250" providerId="ADAL" clId="{9C4EBEAE-1D19-452C-B95A-E0710C8CDC81}" dt="2022-06-08T15:07:11.250" v="2351" actId="20577"/>
          <ac:spMkLst>
            <pc:docMk/>
            <pc:sldMk cId="194008683" sldId="272"/>
            <ac:spMk id="2" creationId="{65BC05A6-BB76-0078-0618-4617E929B20E}"/>
          </ac:spMkLst>
        </pc:spChg>
        <pc:spChg chg="add mod">
          <ac:chgData name="MOHD.IZWAN BIN SALIM" userId="caed2fc4-9491-4e16-b465-ce6e0fdbc250" providerId="ADAL" clId="{9C4EBEAE-1D19-452C-B95A-E0710C8CDC81}" dt="2022-06-08T15:09:02.575" v="2431" actId="20577"/>
          <ac:spMkLst>
            <pc:docMk/>
            <pc:sldMk cId="194008683" sldId="272"/>
            <ac:spMk id="3" creationId="{89AD8F61-E8E0-E58F-25A4-E0EB90588F87}"/>
          </ac:spMkLst>
        </pc:spChg>
      </pc:sldChg>
    </pc:docChg>
  </pc:docChgLst>
  <pc:docChgLst>
    <pc:chgData name="MOHD.IZWAN BIN SALIM" userId="caed2fc4-9491-4e16-b465-ce6e0fdbc250" providerId="ADAL" clId="{98357A1D-9B7B-407A-B2DC-5E0A5417F945}"/>
    <pc:docChg chg="custSel modSld">
      <pc:chgData name="MOHD.IZWAN BIN SALIM" userId="caed2fc4-9491-4e16-b465-ce6e0fdbc250" providerId="ADAL" clId="{98357A1D-9B7B-407A-B2DC-5E0A5417F945}" dt="2022-06-09T00:32:20.611" v="53" actId="14100"/>
      <pc:docMkLst>
        <pc:docMk/>
      </pc:docMkLst>
      <pc:sldChg chg="modSp mod">
        <pc:chgData name="MOHD.IZWAN BIN SALIM" userId="caed2fc4-9491-4e16-b465-ce6e0fdbc250" providerId="ADAL" clId="{98357A1D-9B7B-407A-B2DC-5E0A5417F945}" dt="2022-06-09T00:31:27.101" v="50" actId="20577"/>
        <pc:sldMkLst>
          <pc:docMk/>
          <pc:sldMk cId="976139660" sldId="257"/>
        </pc:sldMkLst>
        <pc:spChg chg="mod">
          <ac:chgData name="MOHD.IZWAN BIN SALIM" userId="caed2fc4-9491-4e16-b465-ce6e0fdbc250" providerId="ADAL" clId="{98357A1D-9B7B-407A-B2DC-5E0A5417F945}" dt="2022-06-09T00:31:27.101" v="50" actId="20577"/>
          <ac:spMkLst>
            <pc:docMk/>
            <pc:sldMk cId="976139660" sldId="257"/>
            <ac:spMk id="3" creationId="{71A6FBB1-D014-A753-310C-82BAFE66225F}"/>
          </ac:spMkLst>
        </pc:spChg>
      </pc:sldChg>
      <pc:sldChg chg="modSp mod">
        <pc:chgData name="MOHD.IZWAN BIN SALIM" userId="caed2fc4-9491-4e16-b465-ce6e0fdbc250" providerId="ADAL" clId="{98357A1D-9B7B-407A-B2DC-5E0A5417F945}" dt="2022-06-09T00:32:20.611" v="53" actId="14100"/>
        <pc:sldMkLst>
          <pc:docMk/>
          <pc:sldMk cId="818117611" sldId="270"/>
        </pc:sldMkLst>
        <pc:spChg chg="mod">
          <ac:chgData name="MOHD.IZWAN BIN SALIM" userId="caed2fc4-9491-4e16-b465-ce6e0fdbc250" providerId="ADAL" clId="{98357A1D-9B7B-407A-B2DC-5E0A5417F945}" dt="2022-06-09T00:32:15.441" v="52" actId="27636"/>
          <ac:spMkLst>
            <pc:docMk/>
            <pc:sldMk cId="818117611" sldId="270"/>
            <ac:spMk id="3" creationId="{FEA34723-397B-B73C-ED2D-C3E51542F458}"/>
          </ac:spMkLst>
        </pc:spChg>
        <pc:picChg chg="mod">
          <ac:chgData name="MOHD.IZWAN BIN SALIM" userId="caed2fc4-9491-4e16-b465-ce6e0fdbc250" providerId="ADAL" clId="{98357A1D-9B7B-407A-B2DC-5E0A5417F945}" dt="2022-06-09T00:32:20.611" v="53" actId="14100"/>
          <ac:picMkLst>
            <pc:docMk/>
            <pc:sldMk cId="818117611" sldId="270"/>
            <ac:picMk id="7170" creationId="{B31FEF0B-70EC-C2E0-FB5D-16F825187AE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0297F6-EFFA-7F43-8A4B-3183626B1E8D}" type="doc">
      <dgm:prSet loTypeId="urn:microsoft.com/office/officeart/2005/8/layout/hierarchy4" loCatId="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B8A16418-44DE-9A41-9F29-894EA2E3850E}">
      <dgm:prSet phldrT="[Text]"/>
      <dgm:spPr/>
      <dgm:t>
        <a:bodyPr/>
        <a:lstStyle/>
        <a:p>
          <a:r>
            <a:rPr lang="en-GB" dirty="0" err="1"/>
            <a:t>Bahagian</a:t>
          </a:r>
          <a:r>
            <a:rPr lang="en-GB" dirty="0"/>
            <a:t> </a:t>
          </a:r>
          <a:r>
            <a:rPr lang="en-GB" dirty="0" err="1"/>
            <a:t>Sistem</a:t>
          </a:r>
          <a:r>
            <a:rPr lang="en-GB" dirty="0"/>
            <a:t> </a:t>
          </a:r>
          <a:r>
            <a:rPr lang="en-GB" dirty="0" err="1"/>
            <a:t>Repositori</a:t>
          </a:r>
          <a:r>
            <a:rPr lang="en-GB" dirty="0"/>
            <a:t> &amp; </a:t>
          </a:r>
          <a:r>
            <a:rPr lang="en-GB" dirty="0" err="1"/>
            <a:t>Sumber</a:t>
          </a:r>
          <a:r>
            <a:rPr lang="en-GB" dirty="0"/>
            <a:t> Pendidikan Terbuka</a:t>
          </a:r>
        </a:p>
      </dgm:t>
    </dgm:pt>
    <dgm:pt modelId="{90955B92-69C7-6A44-8E64-75A335C6E8A7}" type="parTrans" cxnId="{E974749B-AD22-6446-AC16-423B1CCC64E6}">
      <dgm:prSet/>
      <dgm:spPr/>
      <dgm:t>
        <a:bodyPr/>
        <a:lstStyle/>
        <a:p>
          <a:endParaRPr lang="en-GB"/>
        </a:p>
      </dgm:t>
    </dgm:pt>
    <dgm:pt modelId="{A5241FBE-98E7-A342-B9F5-56CAB2CB6B8F}" type="sibTrans" cxnId="{E974749B-AD22-6446-AC16-423B1CCC64E6}">
      <dgm:prSet/>
      <dgm:spPr/>
      <dgm:t>
        <a:bodyPr/>
        <a:lstStyle/>
        <a:p>
          <a:endParaRPr lang="en-GB"/>
        </a:p>
      </dgm:t>
    </dgm:pt>
    <dgm:pt modelId="{94DF8D1F-20F7-7446-B425-2E2537597296}">
      <dgm:prSet phldrT="[Text]"/>
      <dgm:spPr/>
      <dgm:t>
        <a:bodyPr/>
        <a:lstStyle/>
        <a:p>
          <a:r>
            <a:rPr lang="en-MY" b="0" i="0"/>
            <a:t>Unit Sumber Kandungan Digital</a:t>
          </a:r>
          <a:endParaRPr lang="en-GB" dirty="0"/>
        </a:p>
      </dgm:t>
    </dgm:pt>
    <dgm:pt modelId="{64246637-AFE9-484B-9447-8C73D0271C39}" type="parTrans" cxnId="{2403F700-58AC-9743-9A24-E7C6DB062A29}">
      <dgm:prSet/>
      <dgm:spPr/>
      <dgm:t>
        <a:bodyPr/>
        <a:lstStyle/>
        <a:p>
          <a:endParaRPr lang="en-GB"/>
        </a:p>
      </dgm:t>
    </dgm:pt>
    <dgm:pt modelId="{40F39648-A486-224F-8983-2014F5F909E1}" type="sibTrans" cxnId="{2403F700-58AC-9743-9A24-E7C6DB062A29}">
      <dgm:prSet/>
      <dgm:spPr/>
      <dgm:t>
        <a:bodyPr/>
        <a:lstStyle/>
        <a:p>
          <a:endParaRPr lang="en-GB"/>
        </a:p>
      </dgm:t>
    </dgm:pt>
    <dgm:pt modelId="{B70BA487-0B5E-E244-8962-3DC4E729256F}">
      <dgm:prSet phldrT="[Text]"/>
      <dgm:spPr/>
      <dgm:t>
        <a:bodyPr/>
        <a:lstStyle/>
        <a:p>
          <a:r>
            <a:rPr lang="en-GB" dirty="0" err="1"/>
            <a:t>Pustakawan</a:t>
          </a:r>
          <a:r>
            <a:rPr lang="en-GB" dirty="0"/>
            <a:t> </a:t>
          </a:r>
          <a:r>
            <a:rPr lang="en-GB" dirty="0" err="1"/>
            <a:t>Kanan</a:t>
          </a:r>
          <a:r>
            <a:rPr lang="en-GB" dirty="0"/>
            <a:t> (2)</a:t>
          </a:r>
        </a:p>
      </dgm:t>
    </dgm:pt>
    <dgm:pt modelId="{B39E0979-C66B-7847-B2B9-5639354E4502}" type="parTrans" cxnId="{F8D15F25-7814-7543-9717-A3F4D5CBD56C}">
      <dgm:prSet/>
      <dgm:spPr/>
      <dgm:t>
        <a:bodyPr/>
        <a:lstStyle/>
        <a:p>
          <a:endParaRPr lang="en-GB"/>
        </a:p>
      </dgm:t>
    </dgm:pt>
    <dgm:pt modelId="{90AF608C-CBE5-D247-9C62-914564D5D67A}" type="sibTrans" cxnId="{F8D15F25-7814-7543-9717-A3F4D5CBD56C}">
      <dgm:prSet/>
      <dgm:spPr/>
      <dgm:t>
        <a:bodyPr/>
        <a:lstStyle/>
        <a:p>
          <a:endParaRPr lang="en-GB"/>
        </a:p>
      </dgm:t>
    </dgm:pt>
    <dgm:pt modelId="{553C338B-C18B-B048-B29C-78A35B157F6F}">
      <dgm:prSet phldrT="[Text]"/>
      <dgm:spPr/>
      <dgm:t>
        <a:bodyPr/>
        <a:lstStyle/>
        <a:p>
          <a:r>
            <a:rPr lang="en-GB" dirty="0" err="1"/>
            <a:t>Pustakawan</a:t>
          </a:r>
          <a:r>
            <a:rPr lang="en-GB" dirty="0"/>
            <a:t> (1)</a:t>
          </a:r>
        </a:p>
      </dgm:t>
    </dgm:pt>
    <dgm:pt modelId="{7F5AD5C3-A523-6346-B62E-B59604D1D807}" type="parTrans" cxnId="{EF669C2E-40C6-BD4B-8479-5544A538341D}">
      <dgm:prSet/>
      <dgm:spPr/>
      <dgm:t>
        <a:bodyPr/>
        <a:lstStyle/>
        <a:p>
          <a:endParaRPr lang="en-GB"/>
        </a:p>
      </dgm:t>
    </dgm:pt>
    <dgm:pt modelId="{DE72CBB3-B1A2-124E-9244-21A792770DEF}" type="sibTrans" cxnId="{EF669C2E-40C6-BD4B-8479-5544A538341D}">
      <dgm:prSet/>
      <dgm:spPr/>
      <dgm:t>
        <a:bodyPr/>
        <a:lstStyle/>
        <a:p>
          <a:endParaRPr lang="en-GB"/>
        </a:p>
      </dgm:t>
    </dgm:pt>
    <dgm:pt modelId="{C1DA5FFA-ACF7-DD42-A616-AB101D174A53}">
      <dgm:prSet phldrT="[Text]"/>
      <dgm:spPr/>
      <dgm:t>
        <a:bodyPr/>
        <a:lstStyle/>
        <a:p>
          <a:r>
            <a:rPr lang="en-MY" b="0" i="0" dirty="0"/>
            <a:t>Unit </a:t>
          </a:r>
          <a:r>
            <a:rPr lang="en-MY" b="0" i="0" dirty="0" err="1"/>
            <a:t>Sistem</a:t>
          </a:r>
          <a:r>
            <a:rPr lang="en-MY" b="0" i="0" dirty="0"/>
            <a:t> </a:t>
          </a:r>
          <a:r>
            <a:rPr lang="en-MY" b="0" i="0" dirty="0" err="1"/>
            <a:t>Akses</a:t>
          </a:r>
          <a:r>
            <a:rPr lang="en-MY" b="0" i="0" dirty="0"/>
            <a:t> Terbuka</a:t>
          </a:r>
          <a:endParaRPr lang="en-GB" dirty="0"/>
        </a:p>
      </dgm:t>
    </dgm:pt>
    <dgm:pt modelId="{B1FE23CD-C85E-CD48-9DA7-9C426B6F43AD}" type="parTrans" cxnId="{8D3BECAA-92B4-6042-9EED-F679212319FD}">
      <dgm:prSet/>
      <dgm:spPr/>
      <dgm:t>
        <a:bodyPr/>
        <a:lstStyle/>
        <a:p>
          <a:endParaRPr lang="en-GB"/>
        </a:p>
      </dgm:t>
    </dgm:pt>
    <dgm:pt modelId="{C0CBA829-6C85-0740-A8D6-865E854A89FC}" type="sibTrans" cxnId="{8D3BECAA-92B4-6042-9EED-F679212319FD}">
      <dgm:prSet/>
      <dgm:spPr/>
      <dgm:t>
        <a:bodyPr/>
        <a:lstStyle/>
        <a:p>
          <a:endParaRPr lang="en-GB"/>
        </a:p>
      </dgm:t>
    </dgm:pt>
    <dgm:pt modelId="{BF1FA16A-95D3-044F-8F44-08621CF44D22}">
      <dgm:prSet phldrT="[Text]"/>
      <dgm:spPr/>
      <dgm:t>
        <a:bodyPr/>
        <a:lstStyle/>
        <a:p>
          <a:r>
            <a:rPr lang="en-GB" dirty="0" err="1"/>
            <a:t>Pustakawan</a:t>
          </a:r>
          <a:r>
            <a:rPr lang="en-GB" dirty="0"/>
            <a:t> (1)</a:t>
          </a:r>
        </a:p>
      </dgm:t>
    </dgm:pt>
    <dgm:pt modelId="{48151A05-410D-5F41-A21E-39F257BF55C1}" type="parTrans" cxnId="{3DC62DD7-6C58-5446-8874-346BA081A6A5}">
      <dgm:prSet/>
      <dgm:spPr/>
      <dgm:t>
        <a:bodyPr/>
        <a:lstStyle/>
        <a:p>
          <a:endParaRPr lang="en-GB"/>
        </a:p>
      </dgm:t>
    </dgm:pt>
    <dgm:pt modelId="{349E174E-8764-AE45-9D85-3E6794AE17AA}" type="sibTrans" cxnId="{3DC62DD7-6C58-5446-8874-346BA081A6A5}">
      <dgm:prSet/>
      <dgm:spPr/>
      <dgm:t>
        <a:bodyPr/>
        <a:lstStyle/>
        <a:p>
          <a:endParaRPr lang="en-GB"/>
        </a:p>
      </dgm:t>
    </dgm:pt>
    <dgm:pt modelId="{73B26EA5-04C8-AA46-8BC3-F245190973CF}">
      <dgm:prSet phldrT="[Text]"/>
      <dgm:spPr/>
      <dgm:t>
        <a:bodyPr/>
        <a:lstStyle/>
        <a:p>
          <a:r>
            <a:rPr lang="en-GB" dirty="0" err="1"/>
            <a:t>Pemb</a:t>
          </a:r>
          <a:r>
            <a:rPr lang="en-GB" dirty="0"/>
            <a:t>. </a:t>
          </a:r>
          <a:r>
            <a:rPr lang="en-GB" dirty="0" err="1"/>
            <a:t>Pustakawan</a:t>
          </a:r>
          <a:r>
            <a:rPr lang="en-GB" dirty="0"/>
            <a:t> </a:t>
          </a:r>
          <a:r>
            <a:rPr lang="en-GB" dirty="0" err="1"/>
            <a:t>Kanan</a:t>
          </a:r>
          <a:r>
            <a:rPr lang="en-GB" dirty="0"/>
            <a:t> (1)</a:t>
          </a:r>
        </a:p>
      </dgm:t>
    </dgm:pt>
    <dgm:pt modelId="{749D7884-6E87-6C40-9B20-78503464A4DE}" type="parTrans" cxnId="{7BCF9D88-54DB-4A47-AEA9-6390C142B487}">
      <dgm:prSet/>
      <dgm:spPr/>
      <dgm:t>
        <a:bodyPr/>
        <a:lstStyle/>
        <a:p>
          <a:endParaRPr lang="en-GB"/>
        </a:p>
      </dgm:t>
    </dgm:pt>
    <dgm:pt modelId="{FF558E6E-3E4C-534C-BB5A-819444936006}" type="sibTrans" cxnId="{7BCF9D88-54DB-4A47-AEA9-6390C142B487}">
      <dgm:prSet/>
      <dgm:spPr/>
      <dgm:t>
        <a:bodyPr/>
        <a:lstStyle/>
        <a:p>
          <a:endParaRPr lang="en-GB"/>
        </a:p>
      </dgm:t>
    </dgm:pt>
    <dgm:pt modelId="{401C1250-8EF6-A145-85B2-5EEB20788F47}">
      <dgm:prSet phldrT="[Text]"/>
      <dgm:spPr/>
      <dgm:t>
        <a:bodyPr/>
        <a:lstStyle/>
        <a:p>
          <a:r>
            <a:rPr lang="en-GB" dirty="0" err="1"/>
            <a:t>Pemb</a:t>
          </a:r>
          <a:r>
            <a:rPr lang="en-GB" dirty="0"/>
            <a:t>. </a:t>
          </a:r>
          <a:r>
            <a:rPr lang="en-GB" dirty="0" err="1"/>
            <a:t>Pustakawan</a:t>
          </a:r>
          <a:r>
            <a:rPr lang="en-GB" dirty="0"/>
            <a:t> (2)</a:t>
          </a:r>
        </a:p>
      </dgm:t>
    </dgm:pt>
    <dgm:pt modelId="{FA6EBDFA-3DC2-A64A-A6EC-C2DA3EC93F8B}" type="parTrans" cxnId="{82BDD96C-0B04-F74A-80D9-414957755199}">
      <dgm:prSet/>
      <dgm:spPr/>
      <dgm:t>
        <a:bodyPr/>
        <a:lstStyle/>
        <a:p>
          <a:endParaRPr lang="en-MY"/>
        </a:p>
      </dgm:t>
    </dgm:pt>
    <dgm:pt modelId="{4C2EF0B5-9C71-8B4D-8612-F04F867B848E}" type="sibTrans" cxnId="{82BDD96C-0B04-F74A-80D9-414957755199}">
      <dgm:prSet/>
      <dgm:spPr/>
    </dgm:pt>
    <dgm:pt modelId="{CCD6609B-3A6F-4AC6-B6E2-2266F745D9FD}" type="pres">
      <dgm:prSet presAssocID="{AE0297F6-EFFA-7F43-8A4B-3183626B1E8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1B9C3DC-0322-4C7F-8106-CF8E5756C9F2}" type="pres">
      <dgm:prSet presAssocID="{B8A16418-44DE-9A41-9F29-894EA2E3850E}" presName="vertOne" presStyleCnt="0"/>
      <dgm:spPr/>
    </dgm:pt>
    <dgm:pt modelId="{330F0D6D-00FC-4C65-92F0-938B17125468}" type="pres">
      <dgm:prSet presAssocID="{B8A16418-44DE-9A41-9F29-894EA2E3850E}" presName="txOne" presStyleLbl="node0" presStyleIdx="0" presStyleCnt="1">
        <dgm:presLayoutVars>
          <dgm:chPref val="3"/>
        </dgm:presLayoutVars>
      </dgm:prSet>
      <dgm:spPr/>
    </dgm:pt>
    <dgm:pt modelId="{61B1D002-A956-4BD9-AEF7-401BC1059159}" type="pres">
      <dgm:prSet presAssocID="{B8A16418-44DE-9A41-9F29-894EA2E3850E}" presName="parTransOne" presStyleCnt="0"/>
      <dgm:spPr/>
    </dgm:pt>
    <dgm:pt modelId="{BC684884-3FBB-47EC-82DA-42C6CBF8E75C}" type="pres">
      <dgm:prSet presAssocID="{B8A16418-44DE-9A41-9F29-894EA2E3850E}" presName="horzOne" presStyleCnt="0"/>
      <dgm:spPr/>
    </dgm:pt>
    <dgm:pt modelId="{9CAB3D0A-A812-4632-AD92-3B22B1A3C57A}" type="pres">
      <dgm:prSet presAssocID="{94DF8D1F-20F7-7446-B425-2E2537597296}" presName="vertTwo" presStyleCnt="0"/>
      <dgm:spPr/>
    </dgm:pt>
    <dgm:pt modelId="{BF39425F-8C37-49D5-A5C8-650723760B1C}" type="pres">
      <dgm:prSet presAssocID="{94DF8D1F-20F7-7446-B425-2E2537597296}" presName="txTwo" presStyleLbl="node2" presStyleIdx="0" presStyleCnt="2">
        <dgm:presLayoutVars>
          <dgm:chPref val="3"/>
        </dgm:presLayoutVars>
      </dgm:prSet>
      <dgm:spPr/>
    </dgm:pt>
    <dgm:pt modelId="{6FC1976E-4F49-492E-83D0-A8FF1A41D92F}" type="pres">
      <dgm:prSet presAssocID="{94DF8D1F-20F7-7446-B425-2E2537597296}" presName="parTransTwo" presStyleCnt="0"/>
      <dgm:spPr/>
    </dgm:pt>
    <dgm:pt modelId="{80E1A32F-0DEA-4575-A483-ADBF9FF9CD9D}" type="pres">
      <dgm:prSet presAssocID="{94DF8D1F-20F7-7446-B425-2E2537597296}" presName="horzTwo" presStyleCnt="0"/>
      <dgm:spPr/>
    </dgm:pt>
    <dgm:pt modelId="{56220955-6EA0-482B-AFCC-131A32569896}" type="pres">
      <dgm:prSet presAssocID="{B70BA487-0B5E-E244-8962-3DC4E729256F}" presName="vertThree" presStyleCnt="0"/>
      <dgm:spPr/>
    </dgm:pt>
    <dgm:pt modelId="{4B4982C4-D587-4C76-A9A9-97D892794591}" type="pres">
      <dgm:prSet presAssocID="{B70BA487-0B5E-E244-8962-3DC4E729256F}" presName="txThree" presStyleLbl="node3" presStyleIdx="0" presStyleCnt="5">
        <dgm:presLayoutVars>
          <dgm:chPref val="3"/>
        </dgm:presLayoutVars>
      </dgm:prSet>
      <dgm:spPr/>
    </dgm:pt>
    <dgm:pt modelId="{1B769809-9263-49D8-B2A0-4940521E3B87}" type="pres">
      <dgm:prSet presAssocID="{B70BA487-0B5E-E244-8962-3DC4E729256F}" presName="horzThree" presStyleCnt="0"/>
      <dgm:spPr/>
    </dgm:pt>
    <dgm:pt modelId="{E37E06D0-4542-45A9-B90F-1B301B0EA009}" type="pres">
      <dgm:prSet presAssocID="{90AF608C-CBE5-D247-9C62-914564D5D67A}" presName="sibSpaceThree" presStyleCnt="0"/>
      <dgm:spPr/>
    </dgm:pt>
    <dgm:pt modelId="{445942B1-93D7-4682-AC0C-E13009768733}" type="pres">
      <dgm:prSet presAssocID="{553C338B-C18B-B048-B29C-78A35B157F6F}" presName="vertThree" presStyleCnt="0"/>
      <dgm:spPr/>
    </dgm:pt>
    <dgm:pt modelId="{A938534A-CA1B-42CE-81A1-003C7FB76F1E}" type="pres">
      <dgm:prSet presAssocID="{553C338B-C18B-B048-B29C-78A35B157F6F}" presName="txThree" presStyleLbl="node3" presStyleIdx="1" presStyleCnt="5">
        <dgm:presLayoutVars>
          <dgm:chPref val="3"/>
        </dgm:presLayoutVars>
      </dgm:prSet>
      <dgm:spPr/>
    </dgm:pt>
    <dgm:pt modelId="{A082C1D0-7143-4382-A105-D55534C8B511}" type="pres">
      <dgm:prSet presAssocID="{553C338B-C18B-B048-B29C-78A35B157F6F}" presName="horzThree" presStyleCnt="0"/>
      <dgm:spPr/>
    </dgm:pt>
    <dgm:pt modelId="{BD596476-2E67-40B3-BADF-B4CAA3D3897D}" type="pres">
      <dgm:prSet presAssocID="{DE72CBB3-B1A2-124E-9244-21A792770DEF}" presName="sibSpaceThree" presStyleCnt="0"/>
      <dgm:spPr/>
    </dgm:pt>
    <dgm:pt modelId="{2836133B-51F7-40D7-A779-B6D1D97E6FFA}" type="pres">
      <dgm:prSet presAssocID="{73B26EA5-04C8-AA46-8BC3-F245190973CF}" presName="vertThree" presStyleCnt="0"/>
      <dgm:spPr/>
    </dgm:pt>
    <dgm:pt modelId="{2F71BFCD-3801-49C1-BF47-C34C54284DE8}" type="pres">
      <dgm:prSet presAssocID="{73B26EA5-04C8-AA46-8BC3-F245190973CF}" presName="txThree" presStyleLbl="node3" presStyleIdx="2" presStyleCnt="5">
        <dgm:presLayoutVars>
          <dgm:chPref val="3"/>
        </dgm:presLayoutVars>
      </dgm:prSet>
      <dgm:spPr/>
    </dgm:pt>
    <dgm:pt modelId="{DC695F00-4189-46B2-9CE6-ED4460CDA52C}" type="pres">
      <dgm:prSet presAssocID="{73B26EA5-04C8-AA46-8BC3-F245190973CF}" presName="horzThree" presStyleCnt="0"/>
      <dgm:spPr/>
    </dgm:pt>
    <dgm:pt modelId="{A24C6754-2969-4D32-BC9D-01603A418144}" type="pres">
      <dgm:prSet presAssocID="{FF558E6E-3E4C-534C-BB5A-819444936006}" presName="sibSpaceThree" presStyleCnt="0"/>
      <dgm:spPr/>
    </dgm:pt>
    <dgm:pt modelId="{9C22FFE2-9BD7-4886-9E63-D9FC072353CB}" type="pres">
      <dgm:prSet presAssocID="{401C1250-8EF6-A145-85B2-5EEB20788F47}" presName="vertThree" presStyleCnt="0"/>
      <dgm:spPr/>
    </dgm:pt>
    <dgm:pt modelId="{F021B948-4F31-43BA-849C-189DA865EFA1}" type="pres">
      <dgm:prSet presAssocID="{401C1250-8EF6-A145-85B2-5EEB20788F47}" presName="txThree" presStyleLbl="node3" presStyleIdx="3" presStyleCnt="5">
        <dgm:presLayoutVars>
          <dgm:chPref val="3"/>
        </dgm:presLayoutVars>
      </dgm:prSet>
      <dgm:spPr/>
    </dgm:pt>
    <dgm:pt modelId="{A828F44D-B745-405F-BB88-A52AF19B0D6F}" type="pres">
      <dgm:prSet presAssocID="{401C1250-8EF6-A145-85B2-5EEB20788F47}" presName="horzThree" presStyleCnt="0"/>
      <dgm:spPr/>
    </dgm:pt>
    <dgm:pt modelId="{C8A5FFD5-C3A8-433A-A7E8-AF175E09C01E}" type="pres">
      <dgm:prSet presAssocID="{40F39648-A486-224F-8983-2014F5F909E1}" presName="sibSpaceTwo" presStyleCnt="0"/>
      <dgm:spPr/>
    </dgm:pt>
    <dgm:pt modelId="{51472940-96C4-4BC9-A626-C4F78FA8011D}" type="pres">
      <dgm:prSet presAssocID="{C1DA5FFA-ACF7-DD42-A616-AB101D174A53}" presName="vertTwo" presStyleCnt="0"/>
      <dgm:spPr/>
    </dgm:pt>
    <dgm:pt modelId="{4936B501-C760-44AB-80F3-BD8FABE1EB32}" type="pres">
      <dgm:prSet presAssocID="{C1DA5FFA-ACF7-DD42-A616-AB101D174A53}" presName="txTwo" presStyleLbl="node2" presStyleIdx="1" presStyleCnt="2">
        <dgm:presLayoutVars>
          <dgm:chPref val="3"/>
        </dgm:presLayoutVars>
      </dgm:prSet>
      <dgm:spPr/>
    </dgm:pt>
    <dgm:pt modelId="{3E4F565F-9BDE-4F93-B4F3-F964C40C41B6}" type="pres">
      <dgm:prSet presAssocID="{C1DA5FFA-ACF7-DD42-A616-AB101D174A53}" presName="parTransTwo" presStyleCnt="0"/>
      <dgm:spPr/>
    </dgm:pt>
    <dgm:pt modelId="{F0F0E8E8-5F74-4ABB-8FCB-EFAFE09079A4}" type="pres">
      <dgm:prSet presAssocID="{C1DA5FFA-ACF7-DD42-A616-AB101D174A53}" presName="horzTwo" presStyleCnt="0"/>
      <dgm:spPr/>
    </dgm:pt>
    <dgm:pt modelId="{ED597EB3-1344-4DE2-8205-2A7AA5CFCC16}" type="pres">
      <dgm:prSet presAssocID="{BF1FA16A-95D3-044F-8F44-08621CF44D22}" presName="vertThree" presStyleCnt="0"/>
      <dgm:spPr/>
    </dgm:pt>
    <dgm:pt modelId="{5D33D260-91B1-44BE-ACE4-D39FB7D27422}" type="pres">
      <dgm:prSet presAssocID="{BF1FA16A-95D3-044F-8F44-08621CF44D22}" presName="txThree" presStyleLbl="node3" presStyleIdx="4" presStyleCnt="5">
        <dgm:presLayoutVars>
          <dgm:chPref val="3"/>
        </dgm:presLayoutVars>
      </dgm:prSet>
      <dgm:spPr/>
    </dgm:pt>
    <dgm:pt modelId="{5C4FA6AE-BF65-4B1E-BFC6-43FAA6121909}" type="pres">
      <dgm:prSet presAssocID="{BF1FA16A-95D3-044F-8F44-08621CF44D22}" presName="horzThree" presStyleCnt="0"/>
      <dgm:spPr/>
    </dgm:pt>
  </dgm:ptLst>
  <dgm:cxnLst>
    <dgm:cxn modelId="{2403F700-58AC-9743-9A24-E7C6DB062A29}" srcId="{B8A16418-44DE-9A41-9F29-894EA2E3850E}" destId="{94DF8D1F-20F7-7446-B425-2E2537597296}" srcOrd="0" destOrd="0" parTransId="{64246637-AFE9-484B-9447-8C73D0271C39}" sibTransId="{40F39648-A486-224F-8983-2014F5F909E1}"/>
    <dgm:cxn modelId="{F8D15F25-7814-7543-9717-A3F4D5CBD56C}" srcId="{94DF8D1F-20F7-7446-B425-2E2537597296}" destId="{B70BA487-0B5E-E244-8962-3DC4E729256F}" srcOrd="0" destOrd="0" parTransId="{B39E0979-C66B-7847-B2B9-5639354E4502}" sibTransId="{90AF608C-CBE5-D247-9C62-914564D5D67A}"/>
    <dgm:cxn modelId="{EF669C2E-40C6-BD4B-8479-5544A538341D}" srcId="{94DF8D1F-20F7-7446-B425-2E2537597296}" destId="{553C338B-C18B-B048-B29C-78A35B157F6F}" srcOrd="1" destOrd="0" parTransId="{7F5AD5C3-A523-6346-B62E-B59604D1D807}" sibTransId="{DE72CBB3-B1A2-124E-9244-21A792770DEF}"/>
    <dgm:cxn modelId="{E9F85839-933F-4E85-9660-8AC58A68D1C8}" type="presOf" srcId="{94DF8D1F-20F7-7446-B425-2E2537597296}" destId="{BF39425F-8C37-49D5-A5C8-650723760B1C}" srcOrd="0" destOrd="0" presId="urn:microsoft.com/office/officeart/2005/8/layout/hierarchy4"/>
    <dgm:cxn modelId="{82BDD96C-0B04-F74A-80D9-414957755199}" srcId="{94DF8D1F-20F7-7446-B425-2E2537597296}" destId="{401C1250-8EF6-A145-85B2-5EEB20788F47}" srcOrd="3" destOrd="0" parTransId="{FA6EBDFA-3DC2-A64A-A6EC-C2DA3EC93F8B}" sibTransId="{4C2EF0B5-9C71-8B4D-8612-F04F867B848E}"/>
    <dgm:cxn modelId="{99992285-A131-44BA-A8B4-6A072890FCD7}" type="presOf" srcId="{553C338B-C18B-B048-B29C-78A35B157F6F}" destId="{A938534A-CA1B-42CE-81A1-003C7FB76F1E}" srcOrd="0" destOrd="0" presId="urn:microsoft.com/office/officeart/2005/8/layout/hierarchy4"/>
    <dgm:cxn modelId="{A0990888-49A1-4D28-8FB1-4223DED419B9}" type="presOf" srcId="{401C1250-8EF6-A145-85B2-5EEB20788F47}" destId="{F021B948-4F31-43BA-849C-189DA865EFA1}" srcOrd="0" destOrd="0" presId="urn:microsoft.com/office/officeart/2005/8/layout/hierarchy4"/>
    <dgm:cxn modelId="{7BCF9D88-54DB-4A47-AEA9-6390C142B487}" srcId="{94DF8D1F-20F7-7446-B425-2E2537597296}" destId="{73B26EA5-04C8-AA46-8BC3-F245190973CF}" srcOrd="2" destOrd="0" parTransId="{749D7884-6E87-6C40-9B20-78503464A4DE}" sibTransId="{FF558E6E-3E4C-534C-BB5A-819444936006}"/>
    <dgm:cxn modelId="{E974749B-AD22-6446-AC16-423B1CCC64E6}" srcId="{AE0297F6-EFFA-7F43-8A4B-3183626B1E8D}" destId="{B8A16418-44DE-9A41-9F29-894EA2E3850E}" srcOrd="0" destOrd="0" parTransId="{90955B92-69C7-6A44-8E64-75A335C6E8A7}" sibTransId="{A5241FBE-98E7-A342-B9F5-56CAB2CB6B8F}"/>
    <dgm:cxn modelId="{5AD7DEA8-CF26-4DBF-8D56-D55679D06F6A}" type="presOf" srcId="{B8A16418-44DE-9A41-9F29-894EA2E3850E}" destId="{330F0D6D-00FC-4C65-92F0-938B17125468}" srcOrd="0" destOrd="0" presId="urn:microsoft.com/office/officeart/2005/8/layout/hierarchy4"/>
    <dgm:cxn modelId="{8D3BECAA-92B4-6042-9EED-F679212319FD}" srcId="{B8A16418-44DE-9A41-9F29-894EA2E3850E}" destId="{C1DA5FFA-ACF7-DD42-A616-AB101D174A53}" srcOrd="1" destOrd="0" parTransId="{B1FE23CD-C85E-CD48-9DA7-9C426B6F43AD}" sibTransId="{C0CBA829-6C85-0740-A8D6-865E854A89FC}"/>
    <dgm:cxn modelId="{179DB6C7-3C4D-47A1-AED0-D1D287260487}" type="presOf" srcId="{AE0297F6-EFFA-7F43-8A4B-3183626B1E8D}" destId="{CCD6609B-3A6F-4AC6-B6E2-2266F745D9FD}" srcOrd="0" destOrd="0" presId="urn:microsoft.com/office/officeart/2005/8/layout/hierarchy4"/>
    <dgm:cxn modelId="{35D01DD3-3FD4-429A-B009-EDBA3E02EBA0}" type="presOf" srcId="{BF1FA16A-95D3-044F-8F44-08621CF44D22}" destId="{5D33D260-91B1-44BE-ACE4-D39FB7D27422}" srcOrd="0" destOrd="0" presId="urn:microsoft.com/office/officeart/2005/8/layout/hierarchy4"/>
    <dgm:cxn modelId="{3DC62DD7-6C58-5446-8874-346BA081A6A5}" srcId="{C1DA5FFA-ACF7-DD42-A616-AB101D174A53}" destId="{BF1FA16A-95D3-044F-8F44-08621CF44D22}" srcOrd="0" destOrd="0" parTransId="{48151A05-410D-5F41-A21E-39F257BF55C1}" sibTransId="{349E174E-8764-AE45-9D85-3E6794AE17AA}"/>
    <dgm:cxn modelId="{A1F8D7DB-1582-44C2-ABD9-DF1890D92578}" type="presOf" srcId="{73B26EA5-04C8-AA46-8BC3-F245190973CF}" destId="{2F71BFCD-3801-49C1-BF47-C34C54284DE8}" srcOrd="0" destOrd="0" presId="urn:microsoft.com/office/officeart/2005/8/layout/hierarchy4"/>
    <dgm:cxn modelId="{34B735EB-69C8-46E6-B884-5AD1B2F0BFBD}" type="presOf" srcId="{C1DA5FFA-ACF7-DD42-A616-AB101D174A53}" destId="{4936B501-C760-44AB-80F3-BD8FABE1EB32}" srcOrd="0" destOrd="0" presId="urn:microsoft.com/office/officeart/2005/8/layout/hierarchy4"/>
    <dgm:cxn modelId="{103BA7FB-2B1D-49A1-8B3B-99952E1C83CD}" type="presOf" srcId="{B70BA487-0B5E-E244-8962-3DC4E729256F}" destId="{4B4982C4-D587-4C76-A9A9-97D892794591}" srcOrd="0" destOrd="0" presId="urn:microsoft.com/office/officeart/2005/8/layout/hierarchy4"/>
    <dgm:cxn modelId="{377161E0-9EC4-40C5-B6B3-1504A862209E}" type="presParOf" srcId="{CCD6609B-3A6F-4AC6-B6E2-2266F745D9FD}" destId="{31B9C3DC-0322-4C7F-8106-CF8E5756C9F2}" srcOrd="0" destOrd="0" presId="urn:microsoft.com/office/officeart/2005/8/layout/hierarchy4"/>
    <dgm:cxn modelId="{CE381C18-8F30-44A2-AE31-9AB29D845425}" type="presParOf" srcId="{31B9C3DC-0322-4C7F-8106-CF8E5756C9F2}" destId="{330F0D6D-00FC-4C65-92F0-938B17125468}" srcOrd="0" destOrd="0" presId="urn:microsoft.com/office/officeart/2005/8/layout/hierarchy4"/>
    <dgm:cxn modelId="{3606BFCE-E3BE-460A-8537-1D365469BF07}" type="presParOf" srcId="{31B9C3DC-0322-4C7F-8106-CF8E5756C9F2}" destId="{61B1D002-A956-4BD9-AEF7-401BC1059159}" srcOrd="1" destOrd="0" presId="urn:microsoft.com/office/officeart/2005/8/layout/hierarchy4"/>
    <dgm:cxn modelId="{24DD68FA-FEB6-485E-95F5-BC6226DF2C11}" type="presParOf" srcId="{31B9C3DC-0322-4C7F-8106-CF8E5756C9F2}" destId="{BC684884-3FBB-47EC-82DA-42C6CBF8E75C}" srcOrd="2" destOrd="0" presId="urn:microsoft.com/office/officeart/2005/8/layout/hierarchy4"/>
    <dgm:cxn modelId="{6C80D31C-CE99-489D-92B2-4DE12880FEAF}" type="presParOf" srcId="{BC684884-3FBB-47EC-82DA-42C6CBF8E75C}" destId="{9CAB3D0A-A812-4632-AD92-3B22B1A3C57A}" srcOrd="0" destOrd="0" presId="urn:microsoft.com/office/officeart/2005/8/layout/hierarchy4"/>
    <dgm:cxn modelId="{BC6EFC6E-F857-49B6-9494-1B68D9A5AD40}" type="presParOf" srcId="{9CAB3D0A-A812-4632-AD92-3B22B1A3C57A}" destId="{BF39425F-8C37-49D5-A5C8-650723760B1C}" srcOrd="0" destOrd="0" presId="urn:microsoft.com/office/officeart/2005/8/layout/hierarchy4"/>
    <dgm:cxn modelId="{3EC7F003-DC8D-489E-AE37-D78D7442D904}" type="presParOf" srcId="{9CAB3D0A-A812-4632-AD92-3B22B1A3C57A}" destId="{6FC1976E-4F49-492E-83D0-A8FF1A41D92F}" srcOrd="1" destOrd="0" presId="urn:microsoft.com/office/officeart/2005/8/layout/hierarchy4"/>
    <dgm:cxn modelId="{D840B26E-C6B9-4D17-B5A3-4CFB2FC9C431}" type="presParOf" srcId="{9CAB3D0A-A812-4632-AD92-3B22B1A3C57A}" destId="{80E1A32F-0DEA-4575-A483-ADBF9FF9CD9D}" srcOrd="2" destOrd="0" presId="urn:microsoft.com/office/officeart/2005/8/layout/hierarchy4"/>
    <dgm:cxn modelId="{67119B82-56FF-4DAF-9B01-AFE3A8C12C52}" type="presParOf" srcId="{80E1A32F-0DEA-4575-A483-ADBF9FF9CD9D}" destId="{56220955-6EA0-482B-AFCC-131A32569896}" srcOrd="0" destOrd="0" presId="urn:microsoft.com/office/officeart/2005/8/layout/hierarchy4"/>
    <dgm:cxn modelId="{9BC0667E-7BCB-4896-83DB-7B23E39F6E77}" type="presParOf" srcId="{56220955-6EA0-482B-AFCC-131A32569896}" destId="{4B4982C4-D587-4C76-A9A9-97D892794591}" srcOrd="0" destOrd="0" presId="urn:microsoft.com/office/officeart/2005/8/layout/hierarchy4"/>
    <dgm:cxn modelId="{290E68E5-9456-4C29-A67F-48A179E0264A}" type="presParOf" srcId="{56220955-6EA0-482B-AFCC-131A32569896}" destId="{1B769809-9263-49D8-B2A0-4940521E3B87}" srcOrd="1" destOrd="0" presId="urn:microsoft.com/office/officeart/2005/8/layout/hierarchy4"/>
    <dgm:cxn modelId="{C7747DDD-0882-46C8-B640-52E789CFA322}" type="presParOf" srcId="{80E1A32F-0DEA-4575-A483-ADBF9FF9CD9D}" destId="{E37E06D0-4542-45A9-B90F-1B301B0EA009}" srcOrd="1" destOrd="0" presId="urn:microsoft.com/office/officeart/2005/8/layout/hierarchy4"/>
    <dgm:cxn modelId="{ADFF0249-90E3-40C6-90AB-A51AED841E53}" type="presParOf" srcId="{80E1A32F-0DEA-4575-A483-ADBF9FF9CD9D}" destId="{445942B1-93D7-4682-AC0C-E13009768733}" srcOrd="2" destOrd="0" presId="urn:microsoft.com/office/officeart/2005/8/layout/hierarchy4"/>
    <dgm:cxn modelId="{EBF41E6F-EF15-49A6-AE49-AE4F632B560A}" type="presParOf" srcId="{445942B1-93D7-4682-AC0C-E13009768733}" destId="{A938534A-CA1B-42CE-81A1-003C7FB76F1E}" srcOrd="0" destOrd="0" presId="urn:microsoft.com/office/officeart/2005/8/layout/hierarchy4"/>
    <dgm:cxn modelId="{76D0D956-B223-48FB-9E67-51CCD46DDD1F}" type="presParOf" srcId="{445942B1-93D7-4682-AC0C-E13009768733}" destId="{A082C1D0-7143-4382-A105-D55534C8B511}" srcOrd="1" destOrd="0" presId="urn:microsoft.com/office/officeart/2005/8/layout/hierarchy4"/>
    <dgm:cxn modelId="{A62B0CCE-7C60-4C48-ABB4-893A12727F80}" type="presParOf" srcId="{80E1A32F-0DEA-4575-A483-ADBF9FF9CD9D}" destId="{BD596476-2E67-40B3-BADF-B4CAA3D3897D}" srcOrd="3" destOrd="0" presId="urn:microsoft.com/office/officeart/2005/8/layout/hierarchy4"/>
    <dgm:cxn modelId="{EB2C7D38-7A14-4C4C-A339-188106DB877E}" type="presParOf" srcId="{80E1A32F-0DEA-4575-A483-ADBF9FF9CD9D}" destId="{2836133B-51F7-40D7-A779-B6D1D97E6FFA}" srcOrd="4" destOrd="0" presId="urn:microsoft.com/office/officeart/2005/8/layout/hierarchy4"/>
    <dgm:cxn modelId="{D51DB5C3-F69D-4A8B-ADA6-54B1213EF1D0}" type="presParOf" srcId="{2836133B-51F7-40D7-A779-B6D1D97E6FFA}" destId="{2F71BFCD-3801-49C1-BF47-C34C54284DE8}" srcOrd="0" destOrd="0" presId="urn:microsoft.com/office/officeart/2005/8/layout/hierarchy4"/>
    <dgm:cxn modelId="{C136462D-7076-4F3B-9137-CAAE845EA064}" type="presParOf" srcId="{2836133B-51F7-40D7-A779-B6D1D97E6FFA}" destId="{DC695F00-4189-46B2-9CE6-ED4460CDA52C}" srcOrd="1" destOrd="0" presId="urn:microsoft.com/office/officeart/2005/8/layout/hierarchy4"/>
    <dgm:cxn modelId="{6FC5329E-302D-4F10-B435-55B8815F1BFA}" type="presParOf" srcId="{80E1A32F-0DEA-4575-A483-ADBF9FF9CD9D}" destId="{A24C6754-2969-4D32-BC9D-01603A418144}" srcOrd="5" destOrd="0" presId="urn:microsoft.com/office/officeart/2005/8/layout/hierarchy4"/>
    <dgm:cxn modelId="{FE9D2587-B4C6-492C-9D82-DBA6323DCEC5}" type="presParOf" srcId="{80E1A32F-0DEA-4575-A483-ADBF9FF9CD9D}" destId="{9C22FFE2-9BD7-4886-9E63-D9FC072353CB}" srcOrd="6" destOrd="0" presId="urn:microsoft.com/office/officeart/2005/8/layout/hierarchy4"/>
    <dgm:cxn modelId="{51A9F0D9-3DC5-4293-970E-45B4FB224E6E}" type="presParOf" srcId="{9C22FFE2-9BD7-4886-9E63-D9FC072353CB}" destId="{F021B948-4F31-43BA-849C-189DA865EFA1}" srcOrd="0" destOrd="0" presId="urn:microsoft.com/office/officeart/2005/8/layout/hierarchy4"/>
    <dgm:cxn modelId="{8CBC781B-995C-4827-ACC4-E63EFBAE7F81}" type="presParOf" srcId="{9C22FFE2-9BD7-4886-9E63-D9FC072353CB}" destId="{A828F44D-B745-405F-BB88-A52AF19B0D6F}" srcOrd="1" destOrd="0" presId="urn:microsoft.com/office/officeart/2005/8/layout/hierarchy4"/>
    <dgm:cxn modelId="{0977A760-72BD-4E6F-8EE8-4DD095BA0657}" type="presParOf" srcId="{BC684884-3FBB-47EC-82DA-42C6CBF8E75C}" destId="{C8A5FFD5-C3A8-433A-A7E8-AF175E09C01E}" srcOrd="1" destOrd="0" presId="urn:microsoft.com/office/officeart/2005/8/layout/hierarchy4"/>
    <dgm:cxn modelId="{71B0074E-5F50-4AAC-B656-15CB955A135B}" type="presParOf" srcId="{BC684884-3FBB-47EC-82DA-42C6CBF8E75C}" destId="{51472940-96C4-4BC9-A626-C4F78FA8011D}" srcOrd="2" destOrd="0" presId="urn:microsoft.com/office/officeart/2005/8/layout/hierarchy4"/>
    <dgm:cxn modelId="{3ABCDFF2-BF81-4684-BD77-EA8197242CEE}" type="presParOf" srcId="{51472940-96C4-4BC9-A626-C4F78FA8011D}" destId="{4936B501-C760-44AB-80F3-BD8FABE1EB32}" srcOrd="0" destOrd="0" presId="urn:microsoft.com/office/officeart/2005/8/layout/hierarchy4"/>
    <dgm:cxn modelId="{8B3F8463-BBD6-4C26-8B39-E0126439EE0F}" type="presParOf" srcId="{51472940-96C4-4BC9-A626-C4F78FA8011D}" destId="{3E4F565F-9BDE-4F93-B4F3-F964C40C41B6}" srcOrd="1" destOrd="0" presId="urn:microsoft.com/office/officeart/2005/8/layout/hierarchy4"/>
    <dgm:cxn modelId="{AFAFE022-5521-454E-B58F-F5BDE2CB0DEB}" type="presParOf" srcId="{51472940-96C4-4BC9-A626-C4F78FA8011D}" destId="{F0F0E8E8-5F74-4ABB-8FCB-EFAFE09079A4}" srcOrd="2" destOrd="0" presId="urn:microsoft.com/office/officeart/2005/8/layout/hierarchy4"/>
    <dgm:cxn modelId="{5FCFCC8B-4C02-43C3-9AB9-F82394AB1992}" type="presParOf" srcId="{F0F0E8E8-5F74-4ABB-8FCB-EFAFE09079A4}" destId="{ED597EB3-1344-4DE2-8205-2A7AA5CFCC16}" srcOrd="0" destOrd="0" presId="urn:microsoft.com/office/officeart/2005/8/layout/hierarchy4"/>
    <dgm:cxn modelId="{40411ECF-EF64-43D1-866B-0AA8CD80DDB0}" type="presParOf" srcId="{ED597EB3-1344-4DE2-8205-2A7AA5CFCC16}" destId="{5D33D260-91B1-44BE-ACE4-D39FB7D27422}" srcOrd="0" destOrd="0" presId="urn:microsoft.com/office/officeart/2005/8/layout/hierarchy4"/>
    <dgm:cxn modelId="{088BBBE4-0C09-4D67-8C0A-2D0E05B3A4BC}" type="presParOf" srcId="{ED597EB3-1344-4DE2-8205-2A7AA5CFCC16}" destId="{5C4FA6AE-BF65-4B1E-BFC6-43FAA612190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A7C4A9-142E-394C-A8C7-F44A390AF627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21CE7E0-C45B-9440-8206-C246B085C368}">
      <dgm:prSet phldrT="[Text]"/>
      <dgm:spPr/>
      <dgm:t>
        <a:bodyPr/>
        <a:lstStyle/>
        <a:p>
          <a:r>
            <a:rPr lang="en-GB" dirty="0" err="1"/>
            <a:t>Pustakawan</a:t>
          </a:r>
          <a:r>
            <a:rPr lang="en-GB" dirty="0"/>
            <a:t> </a:t>
          </a:r>
          <a:r>
            <a:rPr lang="en-GB" dirty="0" err="1"/>
            <a:t>Kanan</a:t>
          </a:r>
          <a:r>
            <a:rPr lang="en-GB" dirty="0"/>
            <a:t> / </a:t>
          </a:r>
          <a:r>
            <a:rPr lang="en-GB" dirty="0" err="1"/>
            <a:t>Pustakawan</a:t>
          </a:r>
          <a:endParaRPr lang="en-GB" dirty="0"/>
        </a:p>
      </dgm:t>
    </dgm:pt>
    <dgm:pt modelId="{42E039D0-F721-F14F-B4B4-82856BAE81AC}" type="parTrans" cxnId="{E6547B47-4FF2-064E-9C89-76C7E98C2880}">
      <dgm:prSet/>
      <dgm:spPr/>
      <dgm:t>
        <a:bodyPr/>
        <a:lstStyle/>
        <a:p>
          <a:endParaRPr lang="en-GB"/>
        </a:p>
      </dgm:t>
    </dgm:pt>
    <dgm:pt modelId="{37B6BC3A-D570-2C49-8F87-689372FC8A90}" type="sibTrans" cxnId="{E6547B47-4FF2-064E-9C89-76C7E98C2880}">
      <dgm:prSet/>
      <dgm:spPr/>
      <dgm:t>
        <a:bodyPr/>
        <a:lstStyle/>
        <a:p>
          <a:endParaRPr lang="en-GB"/>
        </a:p>
      </dgm:t>
    </dgm:pt>
    <dgm:pt modelId="{F9B4120D-D9DD-A248-9B6B-8952052FFE85}">
      <dgm:prSet phldrT="[Text]"/>
      <dgm:spPr/>
      <dgm:t>
        <a:bodyPr/>
        <a:lstStyle/>
        <a:p>
          <a:r>
            <a:rPr lang="en-GB" dirty="0" err="1"/>
            <a:t>Semakan</a:t>
          </a:r>
          <a:r>
            <a:rPr lang="en-GB" dirty="0"/>
            <a:t> / </a:t>
          </a:r>
          <a:r>
            <a:rPr lang="en-GB" dirty="0" err="1"/>
            <a:t>Kawalan</a:t>
          </a:r>
          <a:r>
            <a:rPr lang="en-GB" dirty="0"/>
            <a:t> </a:t>
          </a:r>
          <a:r>
            <a:rPr lang="en-GB" dirty="0" err="1"/>
            <a:t>kualiti</a:t>
          </a:r>
          <a:r>
            <a:rPr lang="en-GB" dirty="0"/>
            <a:t> </a:t>
          </a:r>
          <a:r>
            <a:rPr lang="en-GB" dirty="0" err="1"/>
            <a:t>rekod</a:t>
          </a:r>
          <a:endParaRPr lang="en-GB" dirty="0"/>
        </a:p>
      </dgm:t>
    </dgm:pt>
    <dgm:pt modelId="{7C63BFD6-70A4-E249-AE7F-EDB6D5ED5F5A}" type="parTrans" cxnId="{78722058-B7FB-6B40-A3A0-1DF853050C0D}">
      <dgm:prSet/>
      <dgm:spPr/>
      <dgm:t>
        <a:bodyPr/>
        <a:lstStyle/>
        <a:p>
          <a:endParaRPr lang="en-GB"/>
        </a:p>
      </dgm:t>
    </dgm:pt>
    <dgm:pt modelId="{98C8D219-2491-3548-AA23-9EA1F6494D29}" type="sibTrans" cxnId="{78722058-B7FB-6B40-A3A0-1DF853050C0D}">
      <dgm:prSet/>
      <dgm:spPr/>
      <dgm:t>
        <a:bodyPr/>
        <a:lstStyle/>
        <a:p>
          <a:endParaRPr lang="en-GB"/>
        </a:p>
      </dgm:t>
    </dgm:pt>
    <dgm:pt modelId="{A555AD2E-6107-9842-A60F-8706EC88E7EB}">
      <dgm:prSet phldrT="[Text]"/>
      <dgm:spPr/>
      <dgm:t>
        <a:bodyPr/>
        <a:lstStyle/>
        <a:p>
          <a:r>
            <a:rPr lang="en-GB" dirty="0" err="1"/>
            <a:t>Pembantu</a:t>
          </a:r>
          <a:r>
            <a:rPr lang="en-GB" dirty="0"/>
            <a:t> </a:t>
          </a:r>
          <a:r>
            <a:rPr lang="en-GB" dirty="0" err="1"/>
            <a:t>Pustakawan</a:t>
          </a:r>
          <a:r>
            <a:rPr lang="en-GB" dirty="0"/>
            <a:t> </a:t>
          </a:r>
          <a:r>
            <a:rPr lang="en-GB" dirty="0" err="1"/>
            <a:t>Kanan</a:t>
          </a:r>
          <a:endParaRPr lang="en-GB" dirty="0"/>
        </a:p>
      </dgm:t>
    </dgm:pt>
    <dgm:pt modelId="{A8C9A158-C299-4E46-B031-B5EACA71AD2F}" type="parTrans" cxnId="{DFAC74AA-6399-7C43-B130-46CB1F428831}">
      <dgm:prSet/>
      <dgm:spPr/>
      <dgm:t>
        <a:bodyPr/>
        <a:lstStyle/>
        <a:p>
          <a:endParaRPr lang="en-GB"/>
        </a:p>
      </dgm:t>
    </dgm:pt>
    <dgm:pt modelId="{F2365301-90EA-3749-B81F-8C2BDFA619B5}" type="sibTrans" cxnId="{DFAC74AA-6399-7C43-B130-46CB1F428831}">
      <dgm:prSet/>
      <dgm:spPr/>
      <dgm:t>
        <a:bodyPr/>
        <a:lstStyle/>
        <a:p>
          <a:endParaRPr lang="en-GB"/>
        </a:p>
      </dgm:t>
    </dgm:pt>
    <dgm:pt modelId="{51C98105-FF23-9D40-A1E6-B036C8D11FE8}">
      <dgm:prSet phldrT="[Text]"/>
      <dgm:spPr/>
      <dgm:t>
        <a:bodyPr/>
        <a:lstStyle/>
        <a:p>
          <a:r>
            <a:rPr lang="en-GB" dirty="0" err="1"/>
            <a:t>Pra</a:t>
          </a:r>
          <a:r>
            <a:rPr lang="en-GB" dirty="0"/>
            <a:t> metadata</a:t>
          </a:r>
        </a:p>
      </dgm:t>
    </dgm:pt>
    <dgm:pt modelId="{91B27D42-C9D6-EB4F-96FC-6743DCC986FC}" type="parTrans" cxnId="{230CF3C1-1ADA-2A49-997C-5A7A99BBB05D}">
      <dgm:prSet/>
      <dgm:spPr/>
      <dgm:t>
        <a:bodyPr/>
        <a:lstStyle/>
        <a:p>
          <a:endParaRPr lang="en-GB"/>
        </a:p>
      </dgm:t>
    </dgm:pt>
    <dgm:pt modelId="{45DF9CA8-8713-C244-9F4C-E97CE8E56854}" type="sibTrans" cxnId="{230CF3C1-1ADA-2A49-997C-5A7A99BBB05D}">
      <dgm:prSet/>
      <dgm:spPr/>
      <dgm:t>
        <a:bodyPr/>
        <a:lstStyle/>
        <a:p>
          <a:endParaRPr lang="en-GB"/>
        </a:p>
      </dgm:t>
    </dgm:pt>
    <dgm:pt modelId="{8E46532F-2DA4-4240-BAC2-15BC3061D945}">
      <dgm:prSet phldrT="[Text]"/>
      <dgm:spPr/>
      <dgm:t>
        <a:bodyPr/>
        <a:lstStyle/>
        <a:p>
          <a:r>
            <a:rPr lang="en-GB" dirty="0" err="1"/>
            <a:t>Mengimbas</a:t>
          </a:r>
          <a:r>
            <a:rPr lang="en-GB" dirty="0"/>
            <a:t> </a:t>
          </a:r>
          <a:r>
            <a:rPr lang="en-GB" dirty="0" err="1"/>
            <a:t>bahan</a:t>
          </a:r>
          <a:r>
            <a:rPr lang="en-GB" dirty="0"/>
            <a:t> (5 pages &amp; </a:t>
          </a:r>
          <a:r>
            <a:rPr lang="en-GB" dirty="0" err="1"/>
            <a:t>fulltext</a:t>
          </a:r>
          <a:r>
            <a:rPr lang="en-GB" dirty="0"/>
            <a:t>)</a:t>
          </a:r>
        </a:p>
      </dgm:t>
    </dgm:pt>
    <dgm:pt modelId="{067EADB7-4F8B-4048-8366-718232259A6D}" type="parTrans" cxnId="{E0759374-CA63-DC4D-B4ED-3A3AD0DF5D29}">
      <dgm:prSet/>
      <dgm:spPr/>
      <dgm:t>
        <a:bodyPr/>
        <a:lstStyle/>
        <a:p>
          <a:endParaRPr lang="en-GB"/>
        </a:p>
      </dgm:t>
    </dgm:pt>
    <dgm:pt modelId="{C5F16D3E-CDCD-B040-8278-F0AF57E92ED0}" type="sibTrans" cxnId="{E0759374-CA63-DC4D-B4ED-3A3AD0DF5D29}">
      <dgm:prSet/>
      <dgm:spPr/>
      <dgm:t>
        <a:bodyPr/>
        <a:lstStyle/>
        <a:p>
          <a:endParaRPr lang="en-GB"/>
        </a:p>
      </dgm:t>
    </dgm:pt>
    <dgm:pt modelId="{1755222C-29FF-3A43-86F9-240BBF02E007}">
      <dgm:prSet phldrT="[Text]"/>
      <dgm:spPr/>
      <dgm:t>
        <a:bodyPr/>
        <a:lstStyle/>
        <a:p>
          <a:r>
            <a:rPr lang="en-GB" dirty="0" err="1"/>
            <a:t>Melengkap</a:t>
          </a:r>
          <a:r>
            <a:rPr lang="en-GB" dirty="0"/>
            <a:t> metadata (Subject)</a:t>
          </a:r>
        </a:p>
      </dgm:t>
    </dgm:pt>
    <dgm:pt modelId="{2E2E061D-642A-B843-AB3B-F9A5715D032A}" type="sibTrans" cxnId="{6BDA5DFD-448C-CC44-AA79-5EF2DE5D8A3A}">
      <dgm:prSet/>
      <dgm:spPr/>
      <dgm:t>
        <a:bodyPr/>
        <a:lstStyle/>
        <a:p>
          <a:endParaRPr lang="en-GB"/>
        </a:p>
      </dgm:t>
    </dgm:pt>
    <dgm:pt modelId="{F11EEB11-54B6-6547-9436-EAE6BE1A762B}" type="parTrans" cxnId="{6BDA5DFD-448C-CC44-AA79-5EF2DE5D8A3A}">
      <dgm:prSet/>
      <dgm:spPr/>
      <dgm:t>
        <a:bodyPr/>
        <a:lstStyle/>
        <a:p>
          <a:endParaRPr lang="en-GB"/>
        </a:p>
      </dgm:t>
    </dgm:pt>
    <dgm:pt modelId="{26C79F2C-8032-2B41-959A-14715EEF6D30}">
      <dgm:prSet phldrT="[Text]"/>
      <dgm:spPr/>
      <dgm:t>
        <a:bodyPr/>
        <a:lstStyle/>
        <a:p>
          <a:r>
            <a:rPr lang="en-GB" dirty="0" err="1"/>
            <a:t>Pengurusan</a:t>
          </a:r>
          <a:r>
            <a:rPr lang="en-GB" dirty="0"/>
            <a:t> </a:t>
          </a:r>
          <a:r>
            <a:rPr lang="en-GB" dirty="0" err="1"/>
            <a:t>teks</a:t>
          </a:r>
          <a:r>
            <a:rPr lang="en-GB" dirty="0"/>
            <a:t> </a:t>
          </a:r>
          <a:r>
            <a:rPr lang="en-GB" dirty="0" err="1"/>
            <a:t>penuh</a:t>
          </a:r>
          <a:endParaRPr lang="en-GB" dirty="0"/>
        </a:p>
      </dgm:t>
    </dgm:pt>
    <dgm:pt modelId="{5584CCFA-2FDA-F24B-B660-C9BBC0B0715B}" type="parTrans" cxnId="{B9F2B3C9-D525-BB40-B8D7-5B88DB548403}">
      <dgm:prSet/>
      <dgm:spPr/>
      <dgm:t>
        <a:bodyPr/>
        <a:lstStyle/>
        <a:p>
          <a:endParaRPr lang="en-MY"/>
        </a:p>
      </dgm:t>
    </dgm:pt>
    <dgm:pt modelId="{C8748A42-E7D7-E845-BD98-CD213EDFFF83}" type="sibTrans" cxnId="{B9F2B3C9-D525-BB40-B8D7-5B88DB548403}">
      <dgm:prSet/>
      <dgm:spPr/>
      <dgm:t>
        <a:bodyPr/>
        <a:lstStyle/>
        <a:p>
          <a:endParaRPr lang="en-MY"/>
        </a:p>
      </dgm:t>
    </dgm:pt>
    <dgm:pt modelId="{8CE43DBB-868B-204A-B71B-8ED02CBEEFAB}">
      <dgm:prSet phldrT="[Text]"/>
      <dgm:spPr/>
      <dgm:t>
        <a:bodyPr/>
        <a:lstStyle/>
        <a:p>
          <a:r>
            <a:rPr lang="en-GB" dirty="0"/>
            <a:t>Labelling (Spine label)</a:t>
          </a:r>
        </a:p>
      </dgm:t>
    </dgm:pt>
    <dgm:pt modelId="{AE499494-BB75-164D-9411-1809DDBD7A40}" type="parTrans" cxnId="{47A3D4CF-011D-5346-93FF-9F2FD4C980E4}">
      <dgm:prSet/>
      <dgm:spPr/>
      <dgm:t>
        <a:bodyPr/>
        <a:lstStyle/>
        <a:p>
          <a:endParaRPr lang="en-MY"/>
        </a:p>
      </dgm:t>
    </dgm:pt>
    <dgm:pt modelId="{16840340-A8DC-9642-9621-E5CFAE402C5A}" type="sibTrans" cxnId="{47A3D4CF-011D-5346-93FF-9F2FD4C980E4}">
      <dgm:prSet/>
      <dgm:spPr/>
      <dgm:t>
        <a:bodyPr/>
        <a:lstStyle/>
        <a:p>
          <a:endParaRPr lang="en-MY"/>
        </a:p>
      </dgm:t>
    </dgm:pt>
    <dgm:pt modelId="{377D63AB-4C6C-8248-B476-F9095DBA87C7}">
      <dgm:prSet phldrT="[Text]"/>
      <dgm:spPr/>
      <dgm:t>
        <a:bodyPr/>
        <a:lstStyle/>
        <a:p>
          <a:r>
            <a:rPr lang="en-GB" dirty="0" err="1"/>
            <a:t>Pustakawan</a:t>
          </a:r>
          <a:r>
            <a:rPr lang="en-GB" dirty="0"/>
            <a:t> </a:t>
          </a:r>
          <a:r>
            <a:rPr lang="en-GB" dirty="0" err="1"/>
            <a:t>Kanan</a:t>
          </a:r>
          <a:r>
            <a:rPr lang="en-GB" dirty="0"/>
            <a:t> (</a:t>
          </a:r>
          <a:r>
            <a:rPr lang="en-GB" dirty="0" err="1"/>
            <a:t>Ketua</a:t>
          </a:r>
          <a:r>
            <a:rPr lang="en-GB" dirty="0"/>
            <a:t> </a:t>
          </a:r>
          <a:r>
            <a:rPr lang="en-GB" dirty="0" err="1"/>
            <a:t>Bahagian</a:t>
          </a:r>
          <a:r>
            <a:rPr lang="en-GB" dirty="0"/>
            <a:t>)</a:t>
          </a:r>
        </a:p>
      </dgm:t>
    </dgm:pt>
    <dgm:pt modelId="{E8F54327-0B93-DB47-80BE-139A495E822D}" type="parTrans" cxnId="{9A6C9FB0-0644-644C-AA5D-E62BDB1CF34F}">
      <dgm:prSet/>
      <dgm:spPr/>
      <dgm:t>
        <a:bodyPr/>
        <a:lstStyle/>
        <a:p>
          <a:endParaRPr lang="en-MY"/>
        </a:p>
      </dgm:t>
    </dgm:pt>
    <dgm:pt modelId="{2B91AC68-4A34-4243-A0D0-9412032324A9}" type="sibTrans" cxnId="{9A6C9FB0-0644-644C-AA5D-E62BDB1CF34F}">
      <dgm:prSet/>
      <dgm:spPr/>
      <dgm:t>
        <a:bodyPr/>
        <a:lstStyle/>
        <a:p>
          <a:endParaRPr lang="en-MY"/>
        </a:p>
      </dgm:t>
    </dgm:pt>
    <dgm:pt modelId="{510A2F2D-809B-1246-A902-F70F963AC994}">
      <dgm:prSet phldrT="[Text]"/>
      <dgm:spPr/>
      <dgm:t>
        <a:bodyPr/>
        <a:lstStyle/>
        <a:p>
          <a:r>
            <a:rPr lang="en-GB" dirty="0" err="1"/>
            <a:t>Pengurusan</a:t>
          </a:r>
          <a:r>
            <a:rPr lang="en-GB" dirty="0"/>
            <a:t> </a:t>
          </a:r>
          <a:r>
            <a:rPr lang="en-GB" dirty="0" err="1"/>
            <a:t>teknikal</a:t>
          </a:r>
          <a:r>
            <a:rPr lang="en-GB" dirty="0"/>
            <a:t> </a:t>
          </a:r>
          <a:r>
            <a:rPr lang="en-GB" dirty="0" err="1"/>
            <a:t>repositori</a:t>
          </a:r>
          <a:endParaRPr lang="en-GB" dirty="0"/>
        </a:p>
      </dgm:t>
    </dgm:pt>
    <dgm:pt modelId="{8631384A-728C-8545-B1CD-FCB9B83B9183}" type="parTrans" cxnId="{235626FF-7D84-6E47-969D-BF9667D083E1}">
      <dgm:prSet/>
      <dgm:spPr/>
      <dgm:t>
        <a:bodyPr/>
        <a:lstStyle/>
        <a:p>
          <a:endParaRPr lang="en-MY"/>
        </a:p>
      </dgm:t>
    </dgm:pt>
    <dgm:pt modelId="{4F030654-B233-B44E-8247-D549E7D96F0B}" type="sibTrans" cxnId="{235626FF-7D84-6E47-969D-BF9667D083E1}">
      <dgm:prSet/>
      <dgm:spPr/>
      <dgm:t>
        <a:bodyPr/>
        <a:lstStyle/>
        <a:p>
          <a:endParaRPr lang="en-MY"/>
        </a:p>
      </dgm:t>
    </dgm:pt>
    <dgm:pt modelId="{955E12ED-9927-4E17-8C72-35B67F42A03E}" type="pres">
      <dgm:prSet presAssocID="{33A7C4A9-142E-394C-A8C7-F44A390AF627}" presName="diagram" presStyleCnt="0">
        <dgm:presLayoutVars>
          <dgm:dir/>
          <dgm:animLvl val="lvl"/>
          <dgm:resizeHandles val="exact"/>
        </dgm:presLayoutVars>
      </dgm:prSet>
      <dgm:spPr/>
    </dgm:pt>
    <dgm:pt modelId="{902B818D-0F17-4C45-9F7B-BA425F763E85}" type="pres">
      <dgm:prSet presAssocID="{377D63AB-4C6C-8248-B476-F9095DBA87C7}" presName="compNode" presStyleCnt="0"/>
      <dgm:spPr/>
    </dgm:pt>
    <dgm:pt modelId="{52196C6F-C12B-4A9D-96FA-E36B01477358}" type="pres">
      <dgm:prSet presAssocID="{377D63AB-4C6C-8248-B476-F9095DBA87C7}" presName="childRect" presStyleLbl="bgAcc1" presStyleIdx="0" presStyleCnt="3">
        <dgm:presLayoutVars>
          <dgm:bulletEnabled val="1"/>
        </dgm:presLayoutVars>
      </dgm:prSet>
      <dgm:spPr/>
    </dgm:pt>
    <dgm:pt modelId="{D20C3CAF-4929-471E-A3E4-7B178F538A6C}" type="pres">
      <dgm:prSet presAssocID="{377D63AB-4C6C-8248-B476-F9095DBA87C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1CD7CF5-14DA-44BB-983B-454482D6A872}" type="pres">
      <dgm:prSet presAssocID="{377D63AB-4C6C-8248-B476-F9095DBA87C7}" presName="parentRect" presStyleLbl="alignNode1" presStyleIdx="0" presStyleCnt="3"/>
      <dgm:spPr/>
    </dgm:pt>
    <dgm:pt modelId="{C04D8930-641D-4C9F-AA10-C8A7C9B33C79}" type="pres">
      <dgm:prSet presAssocID="{377D63AB-4C6C-8248-B476-F9095DBA87C7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EF73BE7-A182-45F3-9B90-8FBE59906198}" type="pres">
      <dgm:prSet presAssocID="{2B91AC68-4A34-4243-A0D0-9412032324A9}" presName="sibTrans" presStyleLbl="sibTrans2D1" presStyleIdx="0" presStyleCnt="0"/>
      <dgm:spPr/>
    </dgm:pt>
    <dgm:pt modelId="{9C03F392-694F-48BC-9165-4A93DEC62D4E}" type="pres">
      <dgm:prSet presAssocID="{921CE7E0-C45B-9440-8206-C246B085C368}" presName="compNode" presStyleCnt="0"/>
      <dgm:spPr/>
    </dgm:pt>
    <dgm:pt modelId="{8D7F2338-3AB6-4CD0-BF7A-7AD155B24E7B}" type="pres">
      <dgm:prSet presAssocID="{921CE7E0-C45B-9440-8206-C246B085C368}" presName="childRect" presStyleLbl="bgAcc1" presStyleIdx="1" presStyleCnt="3">
        <dgm:presLayoutVars>
          <dgm:bulletEnabled val="1"/>
        </dgm:presLayoutVars>
      </dgm:prSet>
      <dgm:spPr/>
    </dgm:pt>
    <dgm:pt modelId="{A5EB320B-C7F1-4B77-8062-A2F904B241A2}" type="pres">
      <dgm:prSet presAssocID="{921CE7E0-C45B-9440-8206-C246B085C36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DD15FA7-2F93-481D-BF5F-66D6C8590A55}" type="pres">
      <dgm:prSet presAssocID="{921CE7E0-C45B-9440-8206-C246B085C368}" presName="parentRect" presStyleLbl="alignNode1" presStyleIdx="1" presStyleCnt="3"/>
      <dgm:spPr/>
    </dgm:pt>
    <dgm:pt modelId="{2350C099-F6C1-4116-AA62-19D7032CD810}" type="pres">
      <dgm:prSet presAssocID="{921CE7E0-C45B-9440-8206-C246B085C368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usinessman in office"/>
        </a:ext>
      </dgm:extLst>
    </dgm:pt>
    <dgm:pt modelId="{A3A4BB8F-9028-4F63-849A-59E97C9CAF6D}" type="pres">
      <dgm:prSet presAssocID="{37B6BC3A-D570-2C49-8F87-689372FC8A90}" presName="sibTrans" presStyleLbl="sibTrans2D1" presStyleIdx="0" presStyleCnt="0"/>
      <dgm:spPr/>
    </dgm:pt>
    <dgm:pt modelId="{22BAAE75-521A-45E7-B7E6-0CDABEAE5B15}" type="pres">
      <dgm:prSet presAssocID="{A555AD2E-6107-9842-A60F-8706EC88E7EB}" presName="compNode" presStyleCnt="0"/>
      <dgm:spPr/>
    </dgm:pt>
    <dgm:pt modelId="{13AD64AF-BE8B-47E0-8F10-9DD7EC084477}" type="pres">
      <dgm:prSet presAssocID="{A555AD2E-6107-9842-A60F-8706EC88E7EB}" presName="childRect" presStyleLbl="bgAcc1" presStyleIdx="2" presStyleCnt="3">
        <dgm:presLayoutVars>
          <dgm:bulletEnabled val="1"/>
        </dgm:presLayoutVars>
      </dgm:prSet>
      <dgm:spPr/>
    </dgm:pt>
    <dgm:pt modelId="{F3E21874-1AA5-4C91-9F11-DDD01934F9D0}" type="pres">
      <dgm:prSet presAssocID="{A555AD2E-6107-9842-A60F-8706EC88E7E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2858C5B-9009-495D-BF5F-81A0E5E3E726}" type="pres">
      <dgm:prSet presAssocID="{A555AD2E-6107-9842-A60F-8706EC88E7EB}" presName="parentRect" presStyleLbl="alignNode1" presStyleIdx="2" presStyleCnt="3"/>
      <dgm:spPr/>
    </dgm:pt>
    <dgm:pt modelId="{F8465DD1-2D13-480F-B95A-C26029B5CE12}" type="pres">
      <dgm:prSet presAssocID="{A555AD2E-6107-9842-A60F-8706EC88E7EB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 group of people discussing work in conference room meeting"/>
        </a:ext>
      </dgm:extLst>
    </dgm:pt>
  </dgm:ptLst>
  <dgm:cxnLst>
    <dgm:cxn modelId="{49736B18-1232-4069-9B27-FA8B5721FF74}" type="presOf" srcId="{921CE7E0-C45B-9440-8206-C246B085C368}" destId="{ADD15FA7-2F93-481D-BF5F-66D6C8590A55}" srcOrd="1" destOrd="0" presId="urn:microsoft.com/office/officeart/2005/8/layout/bList2"/>
    <dgm:cxn modelId="{568EA534-BDE9-440E-8402-D5E3369C60B8}" type="presOf" srcId="{510A2F2D-809B-1246-A902-F70F963AC994}" destId="{52196C6F-C12B-4A9D-96FA-E36B01477358}" srcOrd="0" destOrd="0" presId="urn:microsoft.com/office/officeart/2005/8/layout/bList2"/>
    <dgm:cxn modelId="{BE10EE40-D905-4434-B83B-D85E5B67EE9C}" type="presOf" srcId="{377D63AB-4C6C-8248-B476-F9095DBA87C7}" destId="{D20C3CAF-4929-471E-A3E4-7B178F538A6C}" srcOrd="0" destOrd="0" presId="urn:microsoft.com/office/officeart/2005/8/layout/bList2"/>
    <dgm:cxn modelId="{E6547B47-4FF2-064E-9C89-76C7E98C2880}" srcId="{33A7C4A9-142E-394C-A8C7-F44A390AF627}" destId="{921CE7E0-C45B-9440-8206-C246B085C368}" srcOrd="1" destOrd="0" parTransId="{42E039D0-F721-F14F-B4B4-82856BAE81AC}" sibTransId="{37B6BC3A-D570-2C49-8F87-689372FC8A90}"/>
    <dgm:cxn modelId="{9425D74D-571B-4F9B-821F-42D3188FD749}" type="presOf" srcId="{33A7C4A9-142E-394C-A8C7-F44A390AF627}" destId="{955E12ED-9927-4E17-8C72-35B67F42A03E}" srcOrd="0" destOrd="0" presId="urn:microsoft.com/office/officeart/2005/8/layout/bList2"/>
    <dgm:cxn modelId="{EDE18654-E07F-42D4-88D0-D657E043A933}" type="presOf" srcId="{377D63AB-4C6C-8248-B476-F9095DBA87C7}" destId="{31CD7CF5-14DA-44BB-983B-454482D6A872}" srcOrd="1" destOrd="0" presId="urn:microsoft.com/office/officeart/2005/8/layout/bList2"/>
    <dgm:cxn modelId="{E0759374-CA63-DC4D-B4ED-3A3AD0DF5D29}" srcId="{A555AD2E-6107-9842-A60F-8706EC88E7EB}" destId="{8E46532F-2DA4-4240-BAC2-15BC3061D945}" srcOrd="1" destOrd="0" parTransId="{067EADB7-4F8B-4048-8366-718232259A6D}" sibTransId="{C5F16D3E-CDCD-B040-8278-F0AF57E92ED0}"/>
    <dgm:cxn modelId="{78722058-B7FB-6B40-A3A0-1DF853050C0D}" srcId="{921CE7E0-C45B-9440-8206-C246B085C368}" destId="{F9B4120D-D9DD-A248-9B6B-8952052FFE85}" srcOrd="1" destOrd="0" parTransId="{7C63BFD6-70A4-E249-AE7F-EDB6D5ED5F5A}" sibTransId="{98C8D219-2491-3548-AA23-9EA1F6494D29}"/>
    <dgm:cxn modelId="{7473677D-A4FB-490F-AD10-67CC0E7E7490}" type="presOf" srcId="{921CE7E0-C45B-9440-8206-C246B085C368}" destId="{A5EB320B-C7F1-4B77-8062-A2F904B241A2}" srcOrd="0" destOrd="0" presId="urn:microsoft.com/office/officeart/2005/8/layout/bList2"/>
    <dgm:cxn modelId="{319D5580-2606-4FCF-B1B9-FB97D947885C}" type="presOf" srcId="{A555AD2E-6107-9842-A60F-8706EC88E7EB}" destId="{42858C5B-9009-495D-BF5F-81A0E5E3E726}" srcOrd="1" destOrd="0" presId="urn:microsoft.com/office/officeart/2005/8/layout/bList2"/>
    <dgm:cxn modelId="{2399B280-E323-4859-84E6-CE264DC63511}" type="presOf" srcId="{37B6BC3A-D570-2C49-8F87-689372FC8A90}" destId="{A3A4BB8F-9028-4F63-849A-59E97C9CAF6D}" srcOrd="0" destOrd="0" presId="urn:microsoft.com/office/officeart/2005/8/layout/bList2"/>
    <dgm:cxn modelId="{58921C93-130F-4EF6-B448-A643DDFFCABF}" type="presOf" srcId="{A555AD2E-6107-9842-A60F-8706EC88E7EB}" destId="{F3E21874-1AA5-4C91-9F11-DDD01934F9D0}" srcOrd="0" destOrd="0" presId="urn:microsoft.com/office/officeart/2005/8/layout/bList2"/>
    <dgm:cxn modelId="{86BF34A4-F45C-4B1F-9330-1974DEC703F5}" type="presOf" srcId="{26C79F2C-8032-2B41-959A-14715EEF6D30}" destId="{8D7F2338-3AB6-4CD0-BF7A-7AD155B24E7B}" srcOrd="0" destOrd="2" presId="urn:microsoft.com/office/officeart/2005/8/layout/bList2"/>
    <dgm:cxn modelId="{DFAC74AA-6399-7C43-B130-46CB1F428831}" srcId="{33A7C4A9-142E-394C-A8C7-F44A390AF627}" destId="{A555AD2E-6107-9842-A60F-8706EC88E7EB}" srcOrd="2" destOrd="0" parTransId="{A8C9A158-C299-4E46-B031-B5EACA71AD2F}" sibTransId="{F2365301-90EA-3749-B81F-8C2BDFA619B5}"/>
    <dgm:cxn modelId="{9A6C9FB0-0644-644C-AA5D-E62BDB1CF34F}" srcId="{33A7C4A9-142E-394C-A8C7-F44A390AF627}" destId="{377D63AB-4C6C-8248-B476-F9095DBA87C7}" srcOrd="0" destOrd="0" parTransId="{E8F54327-0B93-DB47-80BE-139A495E822D}" sibTransId="{2B91AC68-4A34-4243-A0D0-9412032324A9}"/>
    <dgm:cxn modelId="{38C307B4-E4BD-4AC2-B81E-EEAEDA21E529}" type="presOf" srcId="{8CE43DBB-868B-204A-B71B-8ED02CBEEFAB}" destId="{13AD64AF-BE8B-47E0-8F10-9DD7EC084477}" srcOrd="0" destOrd="2" presId="urn:microsoft.com/office/officeart/2005/8/layout/bList2"/>
    <dgm:cxn modelId="{2C1426BD-D7F7-4610-A27E-D0A074CE2B9E}" type="presOf" srcId="{F9B4120D-D9DD-A248-9B6B-8952052FFE85}" destId="{8D7F2338-3AB6-4CD0-BF7A-7AD155B24E7B}" srcOrd="0" destOrd="1" presId="urn:microsoft.com/office/officeart/2005/8/layout/bList2"/>
    <dgm:cxn modelId="{9AC890BD-2D3A-43F7-8C96-31E3B191B2E7}" type="presOf" srcId="{2B91AC68-4A34-4243-A0D0-9412032324A9}" destId="{AEF73BE7-A182-45F3-9B90-8FBE59906198}" srcOrd="0" destOrd="0" presId="urn:microsoft.com/office/officeart/2005/8/layout/bList2"/>
    <dgm:cxn modelId="{230CF3C1-1ADA-2A49-997C-5A7A99BBB05D}" srcId="{A555AD2E-6107-9842-A60F-8706EC88E7EB}" destId="{51C98105-FF23-9D40-A1E6-B036C8D11FE8}" srcOrd="0" destOrd="0" parTransId="{91B27D42-C9D6-EB4F-96FC-6743DCC986FC}" sibTransId="{45DF9CA8-8713-C244-9F4C-E97CE8E56854}"/>
    <dgm:cxn modelId="{B9F2B3C9-D525-BB40-B8D7-5B88DB548403}" srcId="{921CE7E0-C45B-9440-8206-C246B085C368}" destId="{26C79F2C-8032-2B41-959A-14715EEF6D30}" srcOrd="2" destOrd="0" parTransId="{5584CCFA-2FDA-F24B-B660-C9BBC0B0715B}" sibTransId="{C8748A42-E7D7-E845-BD98-CD213EDFFF83}"/>
    <dgm:cxn modelId="{47A3D4CF-011D-5346-93FF-9F2FD4C980E4}" srcId="{A555AD2E-6107-9842-A60F-8706EC88E7EB}" destId="{8CE43DBB-868B-204A-B71B-8ED02CBEEFAB}" srcOrd="2" destOrd="0" parTransId="{AE499494-BB75-164D-9411-1809DDBD7A40}" sibTransId="{16840340-A8DC-9642-9621-E5CFAE402C5A}"/>
    <dgm:cxn modelId="{2BF089E0-1A4C-4550-BADB-B582B574D958}" type="presOf" srcId="{51C98105-FF23-9D40-A1E6-B036C8D11FE8}" destId="{13AD64AF-BE8B-47E0-8F10-9DD7EC084477}" srcOrd="0" destOrd="0" presId="urn:microsoft.com/office/officeart/2005/8/layout/bList2"/>
    <dgm:cxn modelId="{72F501E7-264C-456F-8DB0-A6C4C484D5B5}" type="presOf" srcId="{1755222C-29FF-3A43-86F9-240BBF02E007}" destId="{8D7F2338-3AB6-4CD0-BF7A-7AD155B24E7B}" srcOrd="0" destOrd="0" presId="urn:microsoft.com/office/officeart/2005/8/layout/bList2"/>
    <dgm:cxn modelId="{ADCE99F2-6DD2-40B8-BE8D-DEACEB6D4F9E}" type="presOf" srcId="{8E46532F-2DA4-4240-BAC2-15BC3061D945}" destId="{13AD64AF-BE8B-47E0-8F10-9DD7EC084477}" srcOrd="0" destOrd="1" presId="urn:microsoft.com/office/officeart/2005/8/layout/bList2"/>
    <dgm:cxn modelId="{6BDA5DFD-448C-CC44-AA79-5EF2DE5D8A3A}" srcId="{921CE7E0-C45B-9440-8206-C246B085C368}" destId="{1755222C-29FF-3A43-86F9-240BBF02E007}" srcOrd="0" destOrd="0" parTransId="{F11EEB11-54B6-6547-9436-EAE6BE1A762B}" sibTransId="{2E2E061D-642A-B843-AB3B-F9A5715D032A}"/>
    <dgm:cxn modelId="{235626FF-7D84-6E47-969D-BF9667D083E1}" srcId="{377D63AB-4C6C-8248-B476-F9095DBA87C7}" destId="{510A2F2D-809B-1246-A902-F70F963AC994}" srcOrd="0" destOrd="0" parTransId="{8631384A-728C-8545-B1CD-FCB9B83B9183}" sibTransId="{4F030654-B233-B44E-8247-D549E7D96F0B}"/>
    <dgm:cxn modelId="{98D92DE0-CBEC-4B7E-85AD-155B555C7040}" type="presParOf" srcId="{955E12ED-9927-4E17-8C72-35B67F42A03E}" destId="{902B818D-0F17-4C45-9F7B-BA425F763E85}" srcOrd="0" destOrd="0" presId="urn:microsoft.com/office/officeart/2005/8/layout/bList2"/>
    <dgm:cxn modelId="{ED4818F9-667F-4886-9A88-49D293475170}" type="presParOf" srcId="{902B818D-0F17-4C45-9F7B-BA425F763E85}" destId="{52196C6F-C12B-4A9D-96FA-E36B01477358}" srcOrd="0" destOrd="0" presId="urn:microsoft.com/office/officeart/2005/8/layout/bList2"/>
    <dgm:cxn modelId="{23A39838-76D9-445B-B45F-CCE1DAE7E654}" type="presParOf" srcId="{902B818D-0F17-4C45-9F7B-BA425F763E85}" destId="{D20C3CAF-4929-471E-A3E4-7B178F538A6C}" srcOrd="1" destOrd="0" presId="urn:microsoft.com/office/officeart/2005/8/layout/bList2"/>
    <dgm:cxn modelId="{A0B6543B-24EA-4B9F-8F5F-ABEB652EE4E6}" type="presParOf" srcId="{902B818D-0F17-4C45-9F7B-BA425F763E85}" destId="{31CD7CF5-14DA-44BB-983B-454482D6A872}" srcOrd="2" destOrd="0" presId="urn:microsoft.com/office/officeart/2005/8/layout/bList2"/>
    <dgm:cxn modelId="{0D1337F0-066B-43AC-97B6-BB48B6E0E315}" type="presParOf" srcId="{902B818D-0F17-4C45-9F7B-BA425F763E85}" destId="{C04D8930-641D-4C9F-AA10-C8A7C9B33C79}" srcOrd="3" destOrd="0" presId="urn:microsoft.com/office/officeart/2005/8/layout/bList2"/>
    <dgm:cxn modelId="{DA5F4A82-0867-4AB5-A7D0-494978946643}" type="presParOf" srcId="{955E12ED-9927-4E17-8C72-35B67F42A03E}" destId="{AEF73BE7-A182-45F3-9B90-8FBE59906198}" srcOrd="1" destOrd="0" presId="urn:microsoft.com/office/officeart/2005/8/layout/bList2"/>
    <dgm:cxn modelId="{6906B6A8-C714-4AEC-8287-3A9B14F45EF6}" type="presParOf" srcId="{955E12ED-9927-4E17-8C72-35B67F42A03E}" destId="{9C03F392-694F-48BC-9165-4A93DEC62D4E}" srcOrd="2" destOrd="0" presId="urn:microsoft.com/office/officeart/2005/8/layout/bList2"/>
    <dgm:cxn modelId="{3374857B-A732-41AC-AF29-DC1AD0C28BE9}" type="presParOf" srcId="{9C03F392-694F-48BC-9165-4A93DEC62D4E}" destId="{8D7F2338-3AB6-4CD0-BF7A-7AD155B24E7B}" srcOrd="0" destOrd="0" presId="urn:microsoft.com/office/officeart/2005/8/layout/bList2"/>
    <dgm:cxn modelId="{86955186-4407-4253-9C87-84EC099D3910}" type="presParOf" srcId="{9C03F392-694F-48BC-9165-4A93DEC62D4E}" destId="{A5EB320B-C7F1-4B77-8062-A2F904B241A2}" srcOrd="1" destOrd="0" presId="urn:microsoft.com/office/officeart/2005/8/layout/bList2"/>
    <dgm:cxn modelId="{7E2197CB-9214-4C49-966A-CB98AC4CFDA3}" type="presParOf" srcId="{9C03F392-694F-48BC-9165-4A93DEC62D4E}" destId="{ADD15FA7-2F93-481D-BF5F-66D6C8590A55}" srcOrd="2" destOrd="0" presId="urn:microsoft.com/office/officeart/2005/8/layout/bList2"/>
    <dgm:cxn modelId="{DCBCAC28-A024-4E28-BF49-1E4B23CF3A96}" type="presParOf" srcId="{9C03F392-694F-48BC-9165-4A93DEC62D4E}" destId="{2350C099-F6C1-4116-AA62-19D7032CD810}" srcOrd="3" destOrd="0" presId="urn:microsoft.com/office/officeart/2005/8/layout/bList2"/>
    <dgm:cxn modelId="{288959DF-F559-43BF-8DFE-5309CE50E221}" type="presParOf" srcId="{955E12ED-9927-4E17-8C72-35B67F42A03E}" destId="{A3A4BB8F-9028-4F63-849A-59E97C9CAF6D}" srcOrd="3" destOrd="0" presId="urn:microsoft.com/office/officeart/2005/8/layout/bList2"/>
    <dgm:cxn modelId="{7BBE546D-6CF3-4B96-AA23-2DFA90784E98}" type="presParOf" srcId="{955E12ED-9927-4E17-8C72-35B67F42A03E}" destId="{22BAAE75-521A-45E7-B7E6-0CDABEAE5B15}" srcOrd="4" destOrd="0" presId="urn:microsoft.com/office/officeart/2005/8/layout/bList2"/>
    <dgm:cxn modelId="{8CBD098C-8037-4873-8B10-126CA6F737D3}" type="presParOf" srcId="{22BAAE75-521A-45E7-B7E6-0CDABEAE5B15}" destId="{13AD64AF-BE8B-47E0-8F10-9DD7EC084477}" srcOrd="0" destOrd="0" presId="urn:microsoft.com/office/officeart/2005/8/layout/bList2"/>
    <dgm:cxn modelId="{565AC9DB-D7A4-4C01-9E40-4D40E28294A7}" type="presParOf" srcId="{22BAAE75-521A-45E7-B7E6-0CDABEAE5B15}" destId="{F3E21874-1AA5-4C91-9F11-DDD01934F9D0}" srcOrd="1" destOrd="0" presId="urn:microsoft.com/office/officeart/2005/8/layout/bList2"/>
    <dgm:cxn modelId="{3B80E355-BC06-4283-9B0F-1F1721524650}" type="presParOf" srcId="{22BAAE75-521A-45E7-B7E6-0CDABEAE5B15}" destId="{42858C5B-9009-495D-BF5F-81A0E5E3E726}" srcOrd="2" destOrd="0" presId="urn:microsoft.com/office/officeart/2005/8/layout/bList2"/>
    <dgm:cxn modelId="{205755BF-00DF-42FA-A90A-DEB5E7255E2C}" type="presParOf" srcId="{22BAAE75-521A-45E7-B7E6-0CDABEAE5B15}" destId="{F8465DD1-2D13-480F-B95A-C26029B5CE1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5940D-9586-304F-A37D-1CE093D86A98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9309A1-5395-B245-A939-153281D53E3A}">
      <dgm:prSet phldrT="[Text]"/>
      <dgm:spPr/>
      <dgm:t>
        <a:bodyPr/>
        <a:lstStyle/>
        <a:p>
          <a:r>
            <a:rPr lang="en-GB" dirty="0" err="1"/>
            <a:t>Bahan</a:t>
          </a:r>
          <a:r>
            <a:rPr lang="en-GB" dirty="0"/>
            <a:t> </a:t>
          </a:r>
          <a:r>
            <a:rPr lang="en-GB" dirty="0" err="1"/>
            <a:t>Fizikal</a:t>
          </a:r>
          <a:endParaRPr lang="en-GB" dirty="0"/>
        </a:p>
      </dgm:t>
    </dgm:pt>
    <dgm:pt modelId="{494E82DE-953B-1342-B148-8D2D74615703}" type="parTrans" cxnId="{E685D0DA-8CAD-9F47-A338-40FD88C91131}">
      <dgm:prSet/>
      <dgm:spPr/>
      <dgm:t>
        <a:bodyPr/>
        <a:lstStyle/>
        <a:p>
          <a:endParaRPr lang="en-GB"/>
        </a:p>
      </dgm:t>
    </dgm:pt>
    <dgm:pt modelId="{52307D1E-59DA-2D49-8041-5F269BDAD2C7}" type="sibTrans" cxnId="{E685D0DA-8CAD-9F47-A338-40FD88C91131}">
      <dgm:prSet/>
      <dgm:spPr/>
      <dgm:t>
        <a:bodyPr/>
        <a:lstStyle/>
        <a:p>
          <a:endParaRPr lang="en-GB"/>
        </a:p>
      </dgm:t>
    </dgm:pt>
    <dgm:pt modelId="{10917BB2-3083-2A47-AD34-D5D78EA1E4DB}">
      <dgm:prSet phldrT="[Text]"/>
      <dgm:spPr/>
      <dgm:t>
        <a:bodyPr/>
        <a:lstStyle/>
        <a:p>
          <a:r>
            <a:rPr lang="en-GB" dirty="0" err="1"/>
            <a:t>Bahan</a:t>
          </a:r>
          <a:r>
            <a:rPr lang="en-GB" dirty="0"/>
            <a:t> Digital</a:t>
          </a:r>
        </a:p>
      </dgm:t>
    </dgm:pt>
    <dgm:pt modelId="{1BFFF470-4041-FE46-B1E1-09713C062677}" type="parTrans" cxnId="{8898897A-8DDB-BB42-8574-16E0EA299DD8}">
      <dgm:prSet/>
      <dgm:spPr/>
      <dgm:t>
        <a:bodyPr/>
        <a:lstStyle/>
        <a:p>
          <a:endParaRPr lang="en-GB"/>
        </a:p>
      </dgm:t>
    </dgm:pt>
    <dgm:pt modelId="{FCDA7200-E436-6246-A113-C464F52EA991}" type="sibTrans" cxnId="{8898897A-8DDB-BB42-8574-16E0EA299DD8}">
      <dgm:prSet/>
      <dgm:spPr/>
      <dgm:t>
        <a:bodyPr/>
        <a:lstStyle/>
        <a:p>
          <a:endParaRPr lang="en-GB"/>
        </a:p>
      </dgm:t>
    </dgm:pt>
    <dgm:pt modelId="{4D0182D3-A339-0044-BF61-B67DD2AEC5B5}" type="pres">
      <dgm:prSet presAssocID="{57C5940D-9586-304F-A37D-1CE093D86A98}" presName="diagram" presStyleCnt="0">
        <dgm:presLayoutVars>
          <dgm:dir/>
          <dgm:resizeHandles val="exact"/>
        </dgm:presLayoutVars>
      </dgm:prSet>
      <dgm:spPr/>
    </dgm:pt>
    <dgm:pt modelId="{E0FD748C-8D63-9442-AA16-9479D19E7A87}" type="pres">
      <dgm:prSet presAssocID="{959309A1-5395-B245-A939-153281D53E3A}" presName="node" presStyleLbl="node1" presStyleIdx="0" presStyleCnt="2">
        <dgm:presLayoutVars>
          <dgm:bulletEnabled val="1"/>
        </dgm:presLayoutVars>
      </dgm:prSet>
      <dgm:spPr/>
    </dgm:pt>
    <dgm:pt modelId="{2925DE09-C5A9-624D-A35F-EC4B4A135FC5}" type="pres">
      <dgm:prSet presAssocID="{52307D1E-59DA-2D49-8041-5F269BDAD2C7}" presName="sibTrans" presStyleCnt="0"/>
      <dgm:spPr/>
    </dgm:pt>
    <dgm:pt modelId="{3EE27DFA-B57F-2743-9DC7-77A76BE62D4C}" type="pres">
      <dgm:prSet presAssocID="{10917BB2-3083-2A47-AD34-D5D78EA1E4DB}" presName="node" presStyleLbl="node1" presStyleIdx="1" presStyleCnt="2">
        <dgm:presLayoutVars>
          <dgm:bulletEnabled val="1"/>
        </dgm:presLayoutVars>
      </dgm:prSet>
      <dgm:spPr/>
    </dgm:pt>
  </dgm:ptLst>
  <dgm:cxnLst>
    <dgm:cxn modelId="{8898897A-8DDB-BB42-8574-16E0EA299DD8}" srcId="{57C5940D-9586-304F-A37D-1CE093D86A98}" destId="{10917BB2-3083-2A47-AD34-D5D78EA1E4DB}" srcOrd="1" destOrd="0" parTransId="{1BFFF470-4041-FE46-B1E1-09713C062677}" sibTransId="{FCDA7200-E436-6246-A113-C464F52EA991}"/>
    <dgm:cxn modelId="{66B82BC2-6DCA-3D4B-BC47-3FAF008CCFE8}" type="presOf" srcId="{959309A1-5395-B245-A939-153281D53E3A}" destId="{E0FD748C-8D63-9442-AA16-9479D19E7A87}" srcOrd="0" destOrd="0" presId="urn:microsoft.com/office/officeart/2005/8/layout/default"/>
    <dgm:cxn modelId="{06E578CC-FED7-7242-B809-3701778255A4}" type="presOf" srcId="{10917BB2-3083-2A47-AD34-D5D78EA1E4DB}" destId="{3EE27DFA-B57F-2743-9DC7-77A76BE62D4C}" srcOrd="0" destOrd="0" presId="urn:microsoft.com/office/officeart/2005/8/layout/default"/>
    <dgm:cxn modelId="{7A90B8CF-F0CA-BB4A-9D52-DB965EF687ED}" type="presOf" srcId="{57C5940D-9586-304F-A37D-1CE093D86A98}" destId="{4D0182D3-A339-0044-BF61-B67DD2AEC5B5}" srcOrd="0" destOrd="0" presId="urn:microsoft.com/office/officeart/2005/8/layout/default"/>
    <dgm:cxn modelId="{E685D0DA-8CAD-9F47-A338-40FD88C91131}" srcId="{57C5940D-9586-304F-A37D-1CE093D86A98}" destId="{959309A1-5395-B245-A939-153281D53E3A}" srcOrd="0" destOrd="0" parTransId="{494E82DE-953B-1342-B148-8D2D74615703}" sibTransId="{52307D1E-59DA-2D49-8041-5F269BDAD2C7}"/>
    <dgm:cxn modelId="{30E4EE32-0E60-CB4D-B843-537398028398}" type="presParOf" srcId="{4D0182D3-A339-0044-BF61-B67DD2AEC5B5}" destId="{E0FD748C-8D63-9442-AA16-9479D19E7A87}" srcOrd="0" destOrd="0" presId="urn:microsoft.com/office/officeart/2005/8/layout/default"/>
    <dgm:cxn modelId="{8191A169-2BEB-4A45-A53A-550BE114B3CC}" type="presParOf" srcId="{4D0182D3-A339-0044-BF61-B67DD2AEC5B5}" destId="{2925DE09-C5A9-624D-A35F-EC4B4A135FC5}" srcOrd="1" destOrd="0" presId="urn:microsoft.com/office/officeart/2005/8/layout/default"/>
    <dgm:cxn modelId="{F128B372-530F-DA4B-A3EF-89D0C2D28B43}" type="presParOf" srcId="{4D0182D3-A339-0044-BF61-B67DD2AEC5B5}" destId="{3EE27DFA-B57F-2743-9DC7-77A76BE62D4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E981A8-4649-8046-9D48-C4CA2F32E013}" type="doc">
      <dgm:prSet loTypeId="urn:microsoft.com/office/officeart/2005/8/layout/process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42A04D79-22E8-2D40-BE9A-CDB6F9FF829B}">
      <dgm:prSet phldrT="[Text]"/>
      <dgm:spPr/>
      <dgm:t>
        <a:bodyPr/>
        <a:lstStyle/>
        <a:p>
          <a:r>
            <a:rPr lang="en-GB" dirty="0" err="1"/>
            <a:t>Terima</a:t>
          </a:r>
          <a:r>
            <a:rPr lang="en-GB" dirty="0"/>
            <a:t> </a:t>
          </a:r>
          <a:r>
            <a:rPr lang="en-GB" dirty="0" err="1"/>
            <a:t>Bahan</a:t>
          </a:r>
          <a:endParaRPr lang="en-GB" dirty="0"/>
        </a:p>
      </dgm:t>
    </dgm:pt>
    <dgm:pt modelId="{79EC68D5-A23C-6345-BA33-A069EB6E461B}" type="parTrans" cxnId="{1F7C64A6-A46C-6249-8465-608C468FA553}">
      <dgm:prSet/>
      <dgm:spPr/>
      <dgm:t>
        <a:bodyPr/>
        <a:lstStyle/>
        <a:p>
          <a:endParaRPr lang="en-GB"/>
        </a:p>
      </dgm:t>
    </dgm:pt>
    <dgm:pt modelId="{DE78AF9A-8394-0640-8313-05DDFAFAA351}" type="sibTrans" cxnId="{1F7C64A6-A46C-6249-8465-608C468FA553}">
      <dgm:prSet/>
      <dgm:spPr/>
      <dgm:t>
        <a:bodyPr/>
        <a:lstStyle/>
        <a:p>
          <a:endParaRPr lang="en-GB"/>
        </a:p>
      </dgm:t>
    </dgm:pt>
    <dgm:pt modelId="{D31769EB-277E-394D-936C-9CDFAA01D66C}">
      <dgm:prSet phldrT="[Text]"/>
      <dgm:spPr/>
      <dgm:t>
        <a:bodyPr/>
        <a:lstStyle/>
        <a:p>
          <a:r>
            <a:rPr lang="en-GB" dirty="0"/>
            <a:t>Scan 5 pages</a:t>
          </a:r>
        </a:p>
      </dgm:t>
    </dgm:pt>
    <dgm:pt modelId="{2F7CD576-B750-B848-8A61-8747B862CD39}" type="parTrans" cxnId="{F7CFE05E-69B0-224C-8B54-3BAA35BE8E88}">
      <dgm:prSet/>
      <dgm:spPr/>
      <dgm:t>
        <a:bodyPr/>
        <a:lstStyle/>
        <a:p>
          <a:endParaRPr lang="en-GB"/>
        </a:p>
      </dgm:t>
    </dgm:pt>
    <dgm:pt modelId="{49C56571-A233-D742-9994-3C6146E7D6E4}" type="sibTrans" cxnId="{F7CFE05E-69B0-224C-8B54-3BAA35BE8E88}">
      <dgm:prSet/>
      <dgm:spPr/>
      <dgm:t>
        <a:bodyPr/>
        <a:lstStyle/>
        <a:p>
          <a:endParaRPr lang="en-GB"/>
        </a:p>
      </dgm:t>
    </dgm:pt>
    <dgm:pt modelId="{A7E7CFD3-33B7-1B42-9263-E58CBAF14C69}">
      <dgm:prSet phldrT="[Text]"/>
      <dgm:spPr/>
      <dgm:t>
        <a:bodyPr/>
        <a:lstStyle/>
        <a:p>
          <a:r>
            <a:rPr lang="en-GB" dirty="0"/>
            <a:t>Input </a:t>
          </a:r>
          <a:r>
            <a:rPr lang="en-GB" dirty="0" err="1"/>
            <a:t>Pra</a:t>
          </a:r>
          <a:r>
            <a:rPr lang="en-GB" dirty="0"/>
            <a:t> Metadata</a:t>
          </a:r>
        </a:p>
      </dgm:t>
    </dgm:pt>
    <dgm:pt modelId="{079782B1-F8F2-F542-BE01-D8CDB82F9991}" type="parTrans" cxnId="{505BA34F-C697-9A47-A8D4-E4D91DDD844E}">
      <dgm:prSet/>
      <dgm:spPr/>
      <dgm:t>
        <a:bodyPr/>
        <a:lstStyle/>
        <a:p>
          <a:endParaRPr lang="en-GB"/>
        </a:p>
      </dgm:t>
    </dgm:pt>
    <dgm:pt modelId="{D4F454B2-F15B-A245-8161-35DF31A47886}" type="sibTrans" cxnId="{505BA34F-C697-9A47-A8D4-E4D91DDD844E}">
      <dgm:prSet/>
      <dgm:spPr/>
      <dgm:t>
        <a:bodyPr/>
        <a:lstStyle/>
        <a:p>
          <a:endParaRPr lang="en-GB"/>
        </a:p>
      </dgm:t>
    </dgm:pt>
    <dgm:pt modelId="{5CE1A0DA-0170-8547-9FC9-D5507D4E3E66}">
      <dgm:prSet phldrT="[Text]"/>
      <dgm:spPr/>
      <dgm:t>
        <a:bodyPr/>
        <a:lstStyle/>
        <a:p>
          <a:r>
            <a:rPr lang="en-GB" dirty="0"/>
            <a:t>Send for Review</a:t>
          </a:r>
        </a:p>
      </dgm:t>
    </dgm:pt>
    <dgm:pt modelId="{0DE51537-BE00-AE42-9236-66838A7FDE38}" type="parTrans" cxnId="{2AC0D5C6-B9CC-574F-AAEF-5B740E001AED}">
      <dgm:prSet/>
      <dgm:spPr/>
      <dgm:t>
        <a:bodyPr/>
        <a:lstStyle/>
        <a:p>
          <a:endParaRPr lang="en-GB"/>
        </a:p>
      </dgm:t>
    </dgm:pt>
    <dgm:pt modelId="{48179055-B378-2144-BA0A-AEC8154C476F}" type="sibTrans" cxnId="{2AC0D5C6-B9CC-574F-AAEF-5B740E001AED}">
      <dgm:prSet/>
      <dgm:spPr/>
      <dgm:t>
        <a:bodyPr/>
        <a:lstStyle/>
        <a:p>
          <a:endParaRPr lang="en-GB"/>
        </a:p>
      </dgm:t>
    </dgm:pt>
    <dgm:pt modelId="{3FD5D49B-B6D5-514F-99D0-5748BBC65D82}">
      <dgm:prSet phldrT="[Text]"/>
      <dgm:spPr/>
      <dgm:t>
        <a:bodyPr/>
        <a:lstStyle/>
        <a:p>
          <a:r>
            <a:rPr lang="en-GB" dirty="0"/>
            <a:t>Deposit Item (Live)</a:t>
          </a:r>
        </a:p>
      </dgm:t>
    </dgm:pt>
    <dgm:pt modelId="{76BF3778-7DC9-5348-8C9E-205EDDFFB990}" type="parTrans" cxnId="{F51F7A99-ECD7-544C-8123-4A0BFFC0B44C}">
      <dgm:prSet/>
      <dgm:spPr/>
      <dgm:t>
        <a:bodyPr/>
        <a:lstStyle/>
        <a:p>
          <a:endParaRPr lang="en-GB"/>
        </a:p>
      </dgm:t>
    </dgm:pt>
    <dgm:pt modelId="{DEFA4B4E-9D26-F641-8D0D-F631102D0CAB}" type="sibTrans" cxnId="{F51F7A99-ECD7-544C-8123-4A0BFFC0B44C}">
      <dgm:prSet/>
      <dgm:spPr/>
      <dgm:t>
        <a:bodyPr/>
        <a:lstStyle/>
        <a:p>
          <a:endParaRPr lang="en-GB"/>
        </a:p>
      </dgm:t>
    </dgm:pt>
    <dgm:pt modelId="{64EA9834-4035-6D4A-8B2A-2343B3AA3F3C}">
      <dgm:prSet phldrT="[Text]"/>
      <dgm:spPr/>
      <dgm:t>
        <a:bodyPr/>
        <a:lstStyle/>
        <a:p>
          <a:r>
            <a:rPr lang="en-GB" dirty="0"/>
            <a:t>Labelling (Spine Label)</a:t>
          </a:r>
        </a:p>
      </dgm:t>
    </dgm:pt>
    <dgm:pt modelId="{B17802D4-A714-C744-9F4E-A534DCCD2ED2}" type="parTrans" cxnId="{A4C9F7BA-5744-4247-B291-5B790679DF1F}">
      <dgm:prSet/>
      <dgm:spPr/>
      <dgm:t>
        <a:bodyPr/>
        <a:lstStyle/>
        <a:p>
          <a:endParaRPr lang="en-MY"/>
        </a:p>
      </dgm:t>
    </dgm:pt>
    <dgm:pt modelId="{D398291E-1B74-C040-94E9-FC980AFDAF94}" type="sibTrans" cxnId="{A4C9F7BA-5744-4247-B291-5B790679DF1F}">
      <dgm:prSet/>
      <dgm:spPr/>
      <dgm:t>
        <a:bodyPr/>
        <a:lstStyle/>
        <a:p>
          <a:endParaRPr lang="en-GB"/>
        </a:p>
      </dgm:t>
    </dgm:pt>
    <dgm:pt modelId="{4E7AF470-4B71-C34F-86AE-70725952FBDF}">
      <dgm:prSet phldrT="[Text]"/>
      <dgm:spPr/>
      <dgm:t>
        <a:bodyPr/>
        <a:lstStyle/>
        <a:p>
          <a:r>
            <a:rPr lang="en-GB" dirty="0"/>
            <a:t>Shelving</a:t>
          </a:r>
        </a:p>
      </dgm:t>
    </dgm:pt>
    <dgm:pt modelId="{4CDFC5F1-A7B5-3044-92BE-321A51F3DCAF}" type="parTrans" cxnId="{07BA014E-87B1-5F4C-ADB8-5905E7D71B29}">
      <dgm:prSet/>
      <dgm:spPr/>
      <dgm:t>
        <a:bodyPr/>
        <a:lstStyle/>
        <a:p>
          <a:endParaRPr lang="en-MY"/>
        </a:p>
      </dgm:t>
    </dgm:pt>
    <dgm:pt modelId="{09BE35EC-85A3-F44E-AB12-2884DE035276}" type="sibTrans" cxnId="{07BA014E-87B1-5F4C-ADB8-5905E7D71B29}">
      <dgm:prSet/>
      <dgm:spPr/>
      <dgm:t>
        <a:bodyPr/>
        <a:lstStyle/>
        <a:p>
          <a:endParaRPr lang="en-MY"/>
        </a:p>
      </dgm:t>
    </dgm:pt>
    <dgm:pt modelId="{42DCC3F6-3FA4-CE4C-A2AA-DE3CA0E5DAAE}" type="pres">
      <dgm:prSet presAssocID="{F1E981A8-4649-8046-9D48-C4CA2F32E013}" presName="diagram" presStyleCnt="0">
        <dgm:presLayoutVars>
          <dgm:dir/>
          <dgm:resizeHandles val="exact"/>
        </dgm:presLayoutVars>
      </dgm:prSet>
      <dgm:spPr/>
    </dgm:pt>
    <dgm:pt modelId="{1353BBA7-C823-D94A-9B3A-1BF48C8D0F90}" type="pres">
      <dgm:prSet presAssocID="{42A04D79-22E8-2D40-BE9A-CDB6F9FF829B}" presName="node" presStyleLbl="node1" presStyleIdx="0" presStyleCnt="7">
        <dgm:presLayoutVars>
          <dgm:bulletEnabled val="1"/>
        </dgm:presLayoutVars>
      </dgm:prSet>
      <dgm:spPr/>
    </dgm:pt>
    <dgm:pt modelId="{BAFC5291-35B7-494D-B82E-77075AC37472}" type="pres">
      <dgm:prSet presAssocID="{DE78AF9A-8394-0640-8313-05DDFAFAA351}" presName="sibTrans" presStyleLbl="sibTrans2D1" presStyleIdx="0" presStyleCnt="6"/>
      <dgm:spPr/>
    </dgm:pt>
    <dgm:pt modelId="{D4A8CFA6-780F-2743-B0C8-54CF88978BFB}" type="pres">
      <dgm:prSet presAssocID="{DE78AF9A-8394-0640-8313-05DDFAFAA351}" presName="connectorText" presStyleLbl="sibTrans2D1" presStyleIdx="0" presStyleCnt="6"/>
      <dgm:spPr/>
    </dgm:pt>
    <dgm:pt modelId="{D90B75DB-5A0F-024C-82B2-6A6056B15A54}" type="pres">
      <dgm:prSet presAssocID="{D31769EB-277E-394D-936C-9CDFAA01D66C}" presName="node" presStyleLbl="node1" presStyleIdx="1" presStyleCnt="7">
        <dgm:presLayoutVars>
          <dgm:bulletEnabled val="1"/>
        </dgm:presLayoutVars>
      </dgm:prSet>
      <dgm:spPr/>
    </dgm:pt>
    <dgm:pt modelId="{D0D442E1-A7ED-E741-B890-6F358B1B9BF9}" type="pres">
      <dgm:prSet presAssocID="{49C56571-A233-D742-9994-3C6146E7D6E4}" presName="sibTrans" presStyleLbl="sibTrans2D1" presStyleIdx="1" presStyleCnt="6"/>
      <dgm:spPr/>
    </dgm:pt>
    <dgm:pt modelId="{16DA909D-EEE0-7E47-9CFE-4D619B21EE52}" type="pres">
      <dgm:prSet presAssocID="{49C56571-A233-D742-9994-3C6146E7D6E4}" presName="connectorText" presStyleLbl="sibTrans2D1" presStyleIdx="1" presStyleCnt="6"/>
      <dgm:spPr/>
    </dgm:pt>
    <dgm:pt modelId="{C3390586-5A78-9140-9FAE-AF63C2F264EB}" type="pres">
      <dgm:prSet presAssocID="{A7E7CFD3-33B7-1B42-9263-E58CBAF14C69}" presName="node" presStyleLbl="node1" presStyleIdx="2" presStyleCnt="7">
        <dgm:presLayoutVars>
          <dgm:bulletEnabled val="1"/>
        </dgm:presLayoutVars>
      </dgm:prSet>
      <dgm:spPr/>
    </dgm:pt>
    <dgm:pt modelId="{EB3DD36F-160E-794C-8EAE-40CF26EEB606}" type="pres">
      <dgm:prSet presAssocID="{D4F454B2-F15B-A245-8161-35DF31A47886}" presName="sibTrans" presStyleLbl="sibTrans2D1" presStyleIdx="2" presStyleCnt="6"/>
      <dgm:spPr/>
    </dgm:pt>
    <dgm:pt modelId="{CCCAAAD0-755B-6248-99FA-79288EA6EE88}" type="pres">
      <dgm:prSet presAssocID="{D4F454B2-F15B-A245-8161-35DF31A47886}" presName="connectorText" presStyleLbl="sibTrans2D1" presStyleIdx="2" presStyleCnt="6"/>
      <dgm:spPr/>
    </dgm:pt>
    <dgm:pt modelId="{7F2B9EC8-E6CC-8A46-93E4-78FA0F66A268}" type="pres">
      <dgm:prSet presAssocID="{5CE1A0DA-0170-8547-9FC9-D5507D4E3E66}" presName="node" presStyleLbl="node1" presStyleIdx="3" presStyleCnt="7">
        <dgm:presLayoutVars>
          <dgm:bulletEnabled val="1"/>
        </dgm:presLayoutVars>
      </dgm:prSet>
      <dgm:spPr/>
    </dgm:pt>
    <dgm:pt modelId="{1973F168-5BB1-9B42-B94E-842C7B783893}" type="pres">
      <dgm:prSet presAssocID="{48179055-B378-2144-BA0A-AEC8154C476F}" presName="sibTrans" presStyleLbl="sibTrans2D1" presStyleIdx="3" presStyleCnt="6"/>
      <dgm:spPr/>
    </dgm:pt>
    <dgm:pt modelId="{8445D0B4-468A-8646-8EF8-180DE0DBD010}" type="pres">
      <dgm:prSet presAssocID="{48179055-B378-2144-BA0A-AEC8154C476F}" presName="connectorText" presStyleLbl="sibTrans2D1" presStyleIdx="3" presStyleCnt="6"/>
      <dgm:spPr/>
    </dgm:pt>
    <dgm:pt modelId="{8EA60456-5527-A043-BF97-06EFC2E5C42B}" type="pres">
      <dgm:prSet presAssocID="{3FD5D49B-B6D5-514F-99D0-5748BBC65D82}" presName="node" presStyleLbl="node1" presStyleIdx="4" presStyleCnt="7">
        <dgm:presLayoutVars>
          <dgm:bulletEnabled val="1"/>
        </dgm:presLayoutVars>
      </dgm:prSet>
      <dgm:spPr/>
    </dgm:pt>
    <dgm:pt modelId="{4A32D9F8-6152-B14A-8DD0-F11787E31B3C}" type="pres">
      <dgm:prSet presAssocID="{DEFA4B4E-9D26-F641-8D0D-F631102D0CAB}" presName="sibTrans" presStyleLbl="sibTrans2D1" presStyleIdx="4" presStyleCnt="6"/>
      <dgm:spPr/>
    </dgm:pt>
    <dgm:pt modelId="{856490C2-CA5A-E34A-98AE-254C8B2C7545}" type="pres">
      <dgm:prSet presAssocID="{DEFA4B4E-9D26-F641-8D0D-F631102D0CAB}" presName="connectorText" presStyleLbl="sibTrans2D1" presStyleIdx="4" presStyleCnt="6"/>
      <dgm:spPr/>
    </dgm:pt>
    <dgm:pt modelId="{73B42D63-F08F-BB46-8B28-AA3EADBDDCD1}" type="pres">
      <dgm:prSet presAssocID="{64EA9834-4035-6D4A-8B2A-2343B3AA3F3C}" presName="node" presStyleLbl="node1" presStyleIdx="5" presStyleCnt="7">
        <dgm:presLayoutVars>
          <dgm:bulletEnabled val="1"/>
        </dgm:presLayoutVars>
      </dgm:prSet>
      <dgm:spPr/>
    </dgm:pt>
    <dgm:pt modelId="{FBB9D68D-A1E1-0F44-ABF9-E35B7828575F}" type="pres">
      <dgm:prSet presAssocID="{D398291E-1B74-C040-94E9-FC980AFDAF94}" presName="sibTrans" presStyleLbl="sibTrans2D1" presStyleIdx="5" presStyleCnt="6"/>
      <dgm:spPr/>
    </dgm:pt>
    <dgm:pt modelId="{AF3D7E30-BD76-734E-967D-E4F2FD2CDA1E}" type="pres">
      <dgm:prSet presAssocID="{D398291E-1B74-C040-94E9-FC980AFDAF94}" presName="connectorText" presStyleLbl="sibTrans2D1" presStyleIdx="5" presStyleCnt="6"/>
      <dgm:spPr/>
    </dgm:pt>
    <dgm:pt modelId="{F04F8C7E-E590-B741-9280-626BA0583E11}" type="pres">
      <dgm:prSet presAssocID="{4E7AF470-4B71-C34F-86AE-70725952FBDF}" presName="node" presStyleLbl="node1" presStyleIdx="6" presStyleCnt="7">
        <dgm:presLayoutVars>
          <dgm:bulletEnabled val="1"/>
        </dgm:presLayoutVars>
      </dgm:prSet>
      <dgm:spPr/>
    </dgm:pt>
  </dgm:ptLst>
  <dgm:cxnLst>
    <dgm:cxn modelId="{8854942D-8F33-A049-A7BB-1C017BE3D3EB}" type="presOf" srcId="{DE78AF9A-8394-0640-8313-05DDFAFAA351}" destId="{D4A8CFA6-780F-2743-B0C8-54CF88978BFB}" srcOrd="1" destOrd="0" presId="urn:microsoft.com/office/officeart/2005/8/layout/process5"/>
    <dgm:cxn modelId="{6036D02D-A84B-5842-8201-46213C30AC99}" type="presOf" srcId="{F1E981A8-4649-8046-9D48-C4CA2F32E013}" destId="{42DCC3F6-3FA4-CE4C-A2AA-DE3CA0E5DAAE}" srcOrd="0" destOrd="0" presId="urn:microsoft.com/office/officeart/2005/8/layout/process5"/>
    <dgm:cxn modelId="{BAD6123C-A3F3-DB47-9FF0-B3A1675B952F}" type="presOf" srcId="{5CE1A0DA-0170-8547-9FC9-D5507D4E3E66}" destId="{7F2B9EC8-E6CC-8A46-93E4-78FA0F66A268}" srcOrd="0" destOrd="0" presId="urn:microsoft.com/office/officeart/2005/8/layout/process5"/>
    <dgm:cxn modelId="{F7CFE05E-69B0-224C-8B54-3BAA35BE8E88}" srcId="{F1E981A8-4649-8046-9D48-C4CA2F32E013}" destId="{D31769EB-277E-394D-936C-9CDFAA01D66C}" srcOrd="1" destOrd="0" parTransId="{2F7CD576-B750-B848-8A61-8747B862CD39}" sibTransId="{49C56571-A233-D742-9994-3C6146E7D6E4}"/>
    <dgm:cxn modelId="{76C8E04C-854C-A641-B19B-82BBA7185899}" type="presOf" srcId="{48179055-B378-2144-BA0A-AEC8154C476F}" destId="{1973F168-5BB1-9B42-B94E-842C7B783893}" srcOrd="0" destOrd="0" presId="urn:microsoft.com/office/officeart/2005/8/layout/process5"/>
    <dgm:cxn modelId="{07BA014E-87B1-5F4C-ADB8-5905E7D71B29}" srcId="{F1E981A8-4649-8046-9D48-C4CA2F32E013}" destId="{4E7AF470-4B71-C34F-86AE-70725952FBDF}" srcOrd="6" destOrd="0" parTransId="{4CDFC5F1-A7B5-3044-92BE-321A51F3DCAF}" sibTransId="{09BE35EC-85A3-F44E-AB12-2884DE035276}"/>
    <dgm:cxn modelId="{505BA34F-C697-9A47-A8D4-E4D91DDD844E}" srcId="{F1E981A8-4649-8046-9D48-C4CA2F32E013}" destId="{A7E7CFD3-33B7-1B42-9263-E58CBAF14C69}" srcOrd="2" destOrd="0" parTransId="{079782B1-F8F2-F542-BE01-D8CDB82F9991}" sibTransId="{D4F454B2-F15B-A245-8161-35DF31A47886}"/>
    <dgm:cxn modelId="{175EDD75-2D5E-4F43-9413-0A847825931F}" type="presOf" srcId="{D31769EB-277E-394D-936C-9CDFAA01D66C}" destId="{D90B75DB-5A0F-024C-82B2-6A6056B15A54}" srcOrd="0" destOrd="0" presId="urn:microsoft.com/office/officeart/2005/8/layout/process5"/>
    <dgm:cxn modelId="{E7DC2358-EFFD-924C-B8A6-9D51EBBDE124}" type="presOf" srcId="{3FD5D49B-B6D5-514F-99D0-5748BBC65D82}" destId="{8EA60456-5527-A043-BF97-06EFC2E5C42B}" srcOrd="0" destOrd="0" presId="urn:microsoft.com/office/officeart/2005/8/layout/process5"/>
    <dgm:cxn modelId="{B5D46087-2B1A-AD48-B33D-B9284268F3BD}" type="presOf" srcId="{D398291E-1B74-C040-94E9-FC980AFDAF94}" destId="{FBB9D68D-A1E1-0F44-ABF9-E35B7828575F}" srcOrd="0" destOrd="0" presId="urn:microsoft.com/office/officeart/2005/8/layout/process5"/>
    <dgm:cxn modelId="{C63F188D-D990-794D-BE34-43831EB000E8}" type="presOf" srcId="{DE78AF9A-8394-0640-8313-05DDFAFAA351}" destId="{BAFC5291-35B7-494D-B82E-77075AC37472}" srcOrd="0" destOrd="0" presId="urn:microsoft.com/office/officeart/2005/8/layout/process5"/>
    <dgm:cxn modelId="{B0907392-233B-6147-9643-8398C0C60836}" type="presOf" srcId="{48179055-B378-2144-BA0A-AEC8154C476F}" destId="{8445D0B4-468A-8646-8EF8-180DE0DBD010}" srcOrd="1" destOrd="0" presId="urn:microsoft.com/office/officeart/2005/8/layout/process5"/>
    <dgm:cxn modelId="{0B45AD97-720D-9F40-87FF-CABAD4B6C07F}" type="presOf" srcId="{49C56571-A233-D742-9994-3C6146E7D6E4}" destId="{16DA909D-EEE0-7E47-9CFE-4D619B21EE52}" srcOrd="1" destOrd="0" presId="urn:microsoft.com/office/officeart/2005/8/layout/process5"/>
    <dgm:cxn modelId="{F51F7A99-ECD7-544C-8123-4A0BFFC0B44C}" srcId="{F1E981A8-4649-8046-9D48-C4CA2F32E013}" destId="{3FD5D49B-B6D5-514F-99D0-5748BBC65D82}" srcOrd="4" destOrd="0" parTransId="{76BF3778-7DC9-5348-8C9E-205EDDFFB990}" sibTransId="{DEFA4B4E-9D26-F641-8D0D-F631102D0CAB}"/>
    <dgm:cxn modelId="{516953A2-EA68-6A40-8792-57FE05A865AD}" type="presOf" srcId="{DEFA4B4E-9D26-F641-8D0D-F631102D0CAB}" destId="{856490C2-CA5A-E34A-98AE-254C8B2C7545}" srcOrd="1" destOrd="0" presId="urn:microsoft.com/office/officeart/2005/8/layout/process5"/>
    <dgm:cxn modelId="{1F7C64A6-A46C-6249-8465-608C468FA553}" srcId="{F1E981A8-4649-8046-9D48-C4CA2F32E013}" destId="{42A04D79-22E8-2D40-BE9A-CDB6F9FF829B}" srcOrd="0" destOrd="0" parTransId="{79EC68D5-A23C-6345-BA33-A069EB6E461B}" sibTransId="{DE78AF9A-8394-0640-8313-05DDFAFAA351}"/>
    <dgm:cxn modelId="{B4C4B5A7-EBB9-BC4F-BE8E-3201BEFA26EC}" type="presOf" srcId="{4E7AF470-4B71-C34F-86AE-70725952FBDF}" destId="{F04F8C7E-E590-B741-9280-626BA0583E11}" srcOrd="0" destOrd="0" presId="urn:microsoft.com/office/officeart/2005/8/layout/process5"/>
    <dgm:cxn modelId="{A4C9F7BA-5744-4247-B291-5B790679DF1F}" srcId="{F1E981A8-4649-8046-9D48-C4CA2F32E013}" destId="{64EA9834-4035-6D4A-8B2A-2343B3AA3F3C}" srcOrd="5" destOrd="0" parTransId="{B17802D4-A714-C744-9F4E-A534DCCD2ED2}" sibTransId="{D398291E-1B74-C040-94E9-FC980AFDAF94}"/>
    <dgm:cxn modelId="{4A9541BD-F4D8-C742-9155-DFD5A18B036D}" type="presOf" srcId="{D398291E-1B74-C040-94E9-FC980AFDAF94}" destId="{AF3D7E30-BD76-734E-967D-E4F2FD2CDA1E}" srcOrd="1" destOrd="0" presId="urn:microsoft.com/office/officeart/2005/8/layout/process5"/>
    <dgm:cxn modelId="{15EDACC0-5460-E54E-823E-031E7B0AB554}" type="presOf" srcId="{D4F454B2-F15B-A245-8161-35DF31A47886}" destId="{EB3DD36F-160E-794C-8EAE-40CF26EEB606}" srcOrd="0" destOrd="0" presId="urn:microsoft.com/office/officeart/2005/8/layout/process5"/>
    <dgm:cxn modelId="{2AC0D5C6-B9CC-574F-AAEF-5B740E001AED}" srcId="{F1E981A8-4649-8046-9D48-C4CA2F32E013}" destId="{5CE1A0DA-0170-8547-9FC9-D5507D4E3E66}" srcOrd="3" destOrd="0" parTransId="{0DE51537-BE00-AE42-9236-66838A7FDE38}" sibTransId="{48179055-B378-2144-BA0A-AEC8154C476F}"/>
    <dgm:cxn modelId="{759359C8-D2BD-AD43-BB9D-D290F5D692C0}" type="presOf" srcId="{42A04D79-22E8-2D40-BE9A-CDB6F9FF829B}" destId="{1353BBA7-C823-D94A-9B3A-1BF48C8D0F90}" srcOrd="0" destOrd="0" presId="urn:microsoft.com/office/officeart/2005/8/layout/process5"/>
    <dgm:cxn modelId="{0F8036E3-7FA5-3940-B334-63AA92E3634D}" type="presOf" srcId="{49C56571-A233-D742-9994-3C6146E7D6E4}" destId="{D0D442E1-A7ED-E741-B890-6F358B1B9BF9}" srcOrd="0" destOrd="0" presId="urn:microsoft.com/office/officeart/2005/8/layout/process5"/>
    <dgm:cxn modelId="{148CA9E6-A8C4-4A4C-BBE3-A02A8D76FD82}" type="presOf" srcId="{64EA9834-4035-6D4A-8B2A-2343B3AA3F3C}" destId="{73B42D63-F08F-BB46-8B28-AA3EADBDDCD1}" srcOrd="0" destOrd="0" presId="urn:microsoft.com/office/officeart/2005/8/layout/process5"/>
    <dgm:cxn modelId="{AB185AF3-F65A-5F4D-B933-19ACBC048FB0}" type="presOf" srcId="{A7E7CFD3-33B7-1B42-9263-E58CBAF14C69}" destId="{C3390586-5A78-9140-9FAE-AF63C2F264EB}" srcOrd="0" destOrd="0" presId="urn:microsoft.com/office/officeart/2005/8/layout/process5"/>
    <dgm:cxn modelId="{FFF020FC-D9C0-D341-8988-1EC200C8E194}" type="presOf" srcId="{DEFA4B4E-9D26-F641-8D0D-F631102D0CAB}" destId="{4A32D9F8-6152-B14A-8DD0-F11787E31B3C}" srcOrd="0" destOrd="0" presId="urn:microsoft.com/office/officeart/2005/8/layout/process5"/>
    <dgm:cxn modelId="{740F79FF-A229-E544-AE55-8008B0105858}" type="presOf" srcId="{D4F454B2-F15B-A245-8161-35DF31A47886}" destId="{CCCAAAD0-755B-6248-99FA-79288EA6EE88}" srcOrd="1" destOrd="0" presId="urn:microsoft.com/office/officeart/2005/8/layout/process5"/>
    <dgm:cxn modelId="{DFB4DB16-A880-6749-9A21-9FE04D49E006}" type="presParOf" srcId="{42DCC3F6-3FA4-CE4C-A2AA-DE3CA0E5DAAE}" destId="{1353BBA7-C823-D94A-9B3A-1BF48C8D0F90}" srcOrd="0" destOrd="0" presId="urn:microsoft.com/office/officeart/2005/8/layout/process5"/>
    <dgm:cxn modelId="{1B7BB014-30C1-FD48-956D-248A30DAC6DB}" type="presParOf" srcId="{42DCC3F6-3FA4-CE4C-A2AA-DE3CA0E5DAAE}" destId="{BAFC5291-35B7-494D-B82E-77075AC37472}" srcOrd="1" destOrd="0" presId="urn:microsoft.com/office/officeart/2005/8/layout/process5"/>
    <dgm:cxn modelId="{129766CD-E3B3-B240-B7B9-9BF302B61190}" type="presParOf" srcId="{BAFC5291-35B7-494D-B82E-77075AC37472}" destId="{D4A8CFA6-780F-2743-B0C8-54CF88978BFB}" srcOrd="0" destOrd="0" presId="urn:microsoft.com/office/officeart/2005/8/layout/process5"/>
    <dgm:cxn modelId="{A852A5FB-0C77-A640-ADCF-5EA2E710D4AF}" type="presParOf" srcId="{42DCC3F6-3FA4-CE4C-A2AA-DE3CA0E5DAAE}" destId="{D90B75DB-5A0F-024C-82B2-6A6056B15A54}" srcOrd="2" destOrd="0" presId="urn:microsoft.com/office/officeart/2005/8/layout/process5"/>
    <dgm:cxn modelId="{F9C6E1B2-0082-E640-A257-B1D800F981B0}" type="presParOf" srcId="{42DCC3F6-3FA4-CE4C-A2AA-DE3CA0E5DAAE}" destId="{D0D442E1-A7ED-E741-B890-6F358B1B9BF9}" srcOrd="3" destOrd="0" presId="urn:microsoft.com/office/officeart/2005/8/layout/process5"/>
    <dgm:cxn modelId="{E496D2F8-FDB1-4545-A367-A8A48BAC5528}" type="presParOf" srcId="{D0D442E1-A7ED-E741-B890-6F358B1B9BF9}" destId="{16DA909D-EEE0-7E47-9CFE-4D619B21EE52}" srcOrd="0" destOrd="0" presId="urn:microsoft.com/office/officeart/2005/8/layout/process5"/>
    <dgm:cxn modelId="{51D75976-EFE0-AD4F-95D0-84F3C5B519BE}" type="presParOf" srcId="{42DCC3F6-3FA4-CE4C-A2AA-DE3CA0E5DAAE}" destId="{C3390586-5A78-9140-9FAE-AF63C2F264EB}" srcOrd="4" destOrd="0" presId="urn:microsoft.com/office/officeart/2005/8/layout/process5"/>
    <dgm:cxn modelId="{4A8C1DA0-207C-4A40-9D4E-FF5396957A53}" type="presParOf" srcId="{42DCC3F6-3FA4-CE4C-A2AA-DE3CA0E5DAAE}" destId="{EB3DD36F-160E-794C-8EAE-40CF26EEB606}" srcOrd="5" destOrd="0" presId="urn:microsoft.com/office/officeart/2005/8/layout/process5"/>
    <dgm:cxn modelId="{21A82F04-8495-2949-A4C7-5D6E0F7F774C}" type="presParOf" srcId="{EB3DD36F-160E-794C-8EAE-40CF26EEB606}" destId="{CCCAAAD0-755B-6248-99FA-79288EA6EE88}" srcOrd="0" destOrd="0" presId="urn:microsoft.com/office/officeart/2005/8/layout/process5"/>
    <dgm:cxn modelId="{4A8D264B-8376-404C-ACB7-D618E358EE8F}" type="presParOf" srcId="{42DCC3F6-3FA4-CE4C-A2AA-DE3CA0E5DAAE}" destId="{7F2B9EC8-E6CC-8A46-93E4-78FA0F66A268}" srcOrd="6" destOrd="0" presId="urn:microsoft.com/office/officeart/2005/8/layout/process5"/>
    <dgm:cxn modelId="{D8980945-6F79-9A4E-857C-3A5351593D5B}" type="presParOf" srcId="{42DCC3F6-3FA4-CE4C-A2AA-DE3CA0E5DAAE}" destId="{1973F168-5BB1-9B42-B94E-842C7B783893}" srcOrd="7" destOrd="0" presId="urn:microsoft.com/office/officeart/2005/8/layout/process5"/>
    <dgm:cxn modelId="{BC9BAB1C-C434-DB45-B857-8C5E9B77ADE7}" type="presParOf" srcId="{1973F168-5BB1-9B42-B94E-842C7B783893}" destId="{8445D0B4-468A-8646-8EF8-180DE0DBD010}" srcOrd="0" destOrd="0" presId="urn:microsoft.com/office/officeart/2005/8/layout/process5"/>
    <dgm:cxn modelId="{8327D7CF-12F4-F54E-AFB8-0635324D3E12}" type="presParOf" srcId="{42DCC3F6-3FA4-CE4C-A2AA-DE3CA0E5DAAE}" destId="{8EA60456-5527-A043-BF97-06EFC2E5C42B}" srcOrd="8" destOrd="0" presId="urn:microsoft.com/office/officeart/2005/8/layout/process5"/>
    <dgm:cxn modelId="{BA279C1F-DE5E-B64A-A182-40A8120458D0}" type="presParOf" srcId="{42DCC3F6-3FA4-CE4C-A2AA-DE3CA0E5DAAE}" destId="{4A32D9F8-6152-B14A-8DD0-F11787E31B3C}" srcOrd="9" destOrd="0" presId="urn:microsoft.com/office/officeart/2005/8/layout/process5"/>
    <dgm:cxn modelId="{C1C5CE8A-9BF1-8D49-BC70-F1DEBA6D49AB}" type="presParOf" srcId="{4A32D9F8-6152-B14A-8DD0-F11787E31B3C}" destId="{856490C2-CA5A-E34A-98AE-254C8B2C7545}" srcOrd="0" destOrd="0" presId="urn:microsoft.com/office/officeart/2005/8/layout/process5"/>
    <dgm:cxn modelId="{8A307C3A-5F70-1843-953F-D0C9E348F049}" type="presParOf" srcId="{42DCC3F6-3FA4-CE4C-A2AA-DE3CA0E5DAAE}" destId="{73B42D63-F08F-BB46-8B28-AA3EADBDDCD1}" srcOrd="10" destOrd="0" presId="urn:microsoft.com/office/officeart/2005/8/layout/process5"/>
    <dgm:cxn modelId="{FDD7736B-A2C6-B640-B3D5-A753038A53D0}" type="presParOf" srcId="{42DCC3F6-3FA4-CE4C-A2AA-DE3CA0E5DAAE}" destId="{FBB9D68D-A1E1-0F44-ABF9-E35B7828575F}" srcOrd="11" destOrd="0" presId="urn:microsoft.com/office/officeart/2005/8/layout/process5"/>
    <dgm:cxn modelId="{1DB6C917-647B-4D4F-A59F-FCCED9120614}" type="presParOf" srcId="{FBB9D68D-A1E1-0F44-ABF9-E35B7828575F}" destId="{AF3D7E30-BD76-734E-967D-E4F2FD2CDA1E}" srcOrd="0" destOrd="0" presId="urn:microsoft.com/office/officeart/2005/8/layout/process5"/>
    <dgm:cxn modelId="{204FB2AC-8797-F94D-A9E7-89C1EC59F9A0}" type="presParOf" srcId="{42DCC3F6-3FA4-CE4C-A2AA-DE3CA0E5DAAE}" destId="{F04F8C7E-E590-B741-9280-626BA0583E11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DD0EDA-42D6-684B-AD4D-EFB33456E928}" type="doc">
      <dgm:prSet loTypeId="urn:microsoft.com/office/officeart/2005/8/layout/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1FC559C5-409D-CE4C-9C43-2C959807DEC1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Terima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Bahan</a:t>
          </a:r>
          <a:endParaRPr lang="en-GB" dirty="0">
            <a:solidFill>
              <a:schemeClr val="tx1"/>
            </a:solidFill>
          </a:endParaRPr>
        </a:p>
      </dgm:t>
    </dgm:pt>
    <dgm:pt modelId="{FA5129DE-7323-824D-8992-93CE4EE7B2CD}" type="parTrans" cxnId="{3B756718-2919-0749-9CE4-E7C1EE83FE0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699D6C6-3B02-004F-B3A8-F4B7C04E6111}" type="sibTrans" cxnId="{3B756718-2919-0749-9CE4-E7C1EE83FE0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AC2083C-D5DB-3C41-890E-6A00BF229A82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Scan 5 pages</a:t>
          </a:r>
        </a:p>
      </dgm:t>
    </dgm:pt>
    <dgm:pt modelId="{B4A56454-E375-384D-ADF1-9D01A23D5106}" type="parTrans" cxnId="{D1FBA78C-2EE4-104A-9A40-090953B828C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78AFC0D-B770-1D4F-9CEF-1574603C4B0C}" type="sibTrans" cxnId="{D1FBA78C-2EE4-104A-9A40-090953B828C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EBAD81A-AE71-BA4A-B855-430C9A5356EE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Input </a:t>
          </a:r>
          <a:r>
            <a:rPr lang="en-GB" dirty="0" err="1">
              <a:solidFill>
                <a:schemeClr val="tx1"/>
              </a:solidFill>
            </a:rPr>
            <a:t>Pra</a:t>
          </a:r>
          <a:r>
            <a:rPr lang="en-GB" dirty="0">
              <a:solidFill>
                <a:schemeClr val="tx1"/>
              </a:solidFill>
            </a:rPr>
            <a:t> Metadata</a:t>
          </a:r>
        </a:p>
      </dgm:t>
    </dgm:pt>
    <dgm:pt modelId="{B70A5164-3204-804D-B37B-5736572C39B6}" type="parTrans" cxnId="{B6F56532-FBE6-5641-BE32-ECD39BCD3C8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DE1C29F-EF67-A245-AD04-164C09FCB9E0}" type="sibTrans" cxnId="{B6F56532-FBE6-5641-BE32-ECD39BCD3C8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46A9656-4CD1-DB4A-9BF8-6E64FFD5F7CF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Send for Review</a:t>
          </a:r>
        </a:p>
      </dgm:t>
    </dgm:pt>
    <dgm:pt modelId="{E03E3E90-C0AD-6A4B-958D-E46C3DDA45E8}" type="parTrans" cxnId="{035360CF-180D-B841-8AF6-AA8E810A47A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2B1D4F4-3D9F-2246-AF0F-B45135DD6AE8}" type="sibTrans" cxnId="{035360CF-180D-B841-8AF6-AA8E810A47A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71545DD-893A-9245-92EA-CCF803552CCE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Melengkap</a:t>
          </a:r>
          <a:r>
            <a:rPr lang="en-GB" dirty="0">
              <a:solidFill>
                <a:schemeClr val="tx1"/>
              </a:solidFill>
            </a:rPr>
            <a:t> metadata</a:t>
          </a:r>
        </a:p>
      </dgm:t>
    </dgm:pt>
    <dgm:pt modelId="{331FE135-AD2E-C04B-8669-93C89D1F8B0F}" type="parTrans" cxnId="{A23330D7-03C4-D743-A9F1-87807236C7C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DC88541-D00A-4E47-A902-0BAC3E486701}" type="sibTrans" cxnId="{A23330D7-03C4-D743-A9F1-87807236C7C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2D8BBDF-6295-3947-B5DC-C29FFA34187C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Deposit Item (Live)</a:t>
          </a:r>
        </a:p>
      </dgm:t>
    </dgm:pt>
    <dgm:pt modelId="{3E6ED406-C426-A749-A32A-33CA7428FBCF}" type="parTrans" cxnId="{A9C11428-A1C2-FE4F-8A84-05376FAB770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BF06F65-1083-C14B-9D96-424DA2E17108}" type="sibTrans" cxnId="{A9C11428-A1C2-FE4F-8A84-05376FAB770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5B89BA4-CB31-4D45-B8F6-FCF11F228B5E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Labelling (Spine Label)</a:t>
          </a:r>
        </a:p>
      </dgm:t>
    </dgm:pt>
    <dgm:pt modelId="{66DAA50B-39F1-B24D-A5AE-31B2056C016F}" type="parTrans" cxnId="{8F88E4F4-4712-7F49-B651-CC41F3CCB1E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28E045E-DDCC-2548-8B00-3FAD2B2EA2DC}" type="sibTrans" cxnId="{8F88E4F4-4712-7F49-B651-CC41F3CCB1E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E4EDBC0-6CAF-CB42-BF5D-DF8B3D9C9EF5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Shelving</a:t>
          </a:r>
        </a:p>
      </dgm:t>
    </dgm:pt>
    <dgm:pt modelId="{B24AC383-954D-5846-9331-71FCBA28394C}" type="parTrans" cxnId="{5609988E-93D6-3444-BC10-5DEEBA3A2AE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4A53BE9-9311-AE49-A7AB-2F658E60A1AE}" type="sibTrans" cxnId="{5609988E-93D6-3444-BC10-5DEEBA3A2AE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604CAC2-8527-7F45-A7F8-F5DABD61BCF2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Semak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Duplikasi</a:t>
          </a:r>
          <a:endParaRPr lang="en-GB" dirty="0">
            <a:solidFill>
              <a:schemeClr val="tx1"/>
            </a:solidFill>
          </a:endParaRPr>
        </a:p>
      </dgm:t>
    </dgm:pt>
    <dgm:pt modelId="{23705BD4-2BAE-9646-A2CB-1F75D64489C0}" type="parTrans" cxnId="{95A18774-4CD1-4948-8805-0A107F92004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ECF9DE8-B4BC-6A40-A55B-8BFFC912974E}" type="sibTrans" cxnId="{95A18774-4CD1-4948-8805-0A107F92004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FF38B20-DCBB-1E4F-B83A-BF2151CF8E82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Semak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sistem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arkib</a:t>
          </a:r>
          <a:endParaRPr lang="en-GB" dirty="0">
            <a:solidFill>
              <a:schemeClr val="tx1"/>
            </a:solidFill>
          </a:endParaRPr>
        </a:p>
      </dgm:t>
    </dgm:pt>
    <dgm:pt modelId="{FAE48D7C-7FD0-474C-96BC-A2341ADCD5EE}" type="parTrans" cxnId="{95E4A606-B0D2-504F-95FB-51F4B8A1BF3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9AE4C9D-A636-E845-9787-70AD41C7CB4B}" type="sibTrans" cxnId="{95E4A606-B0D2-504F-95FB-51F4B8A1BF3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D3DBAA1-49F0-4B93-8264-B2B597A9E4A9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Semak</a:t>
          </a:r>
          <a:r>
            <a:rPr lang="en-GB" dirty="0">
              <a:solidFill>
                <a:schemeClr val="tx1"/>
              </a:solidFill>
            </a:rPr>
            <a:t> ownership </a:t>
          </a:r>
          <a:r>
            <a:rPr lang="en-GB" dirty="0" err="1">
              <a:solidFill>
                <a:schemeClr val="tx1"/>
              </a:solidFill>
            </a:rPr>
            <a:t>bahan</a:t>
          </a:r>
          <a:endParaRPr lang="en-GB" dirty="0">
            <a:solidFill>
              <a:schemeClr val="tx1"/>
            </a:solidFill>
          </a:endParaRPr>
        </a:p>
      </dgm:t>
    </dgm:pt>
    <dgm:pt modelId="{01535D6A-4E66-44FF-8844-63E8FA45F85E}" type="parTrans" cxnId="{D3F376DE-1F48-479B-A614-C600496AA733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B0762097-ED1E-4CAE-87F8-E7CF299F3CB9}" type="sibTrans" cxnId="{D3F376DE-1F48-479B-A614-C600496AA733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2E85CE2D-82F5-4CC4-AF82-39779E4F5464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Create ID </a:t>
          </a:r>
          <a:r>
            <a:rPr lang="en-GB" dirty="0" err="1">
              <a:solidFill>
                <a:schemeClr val="tx1"/>
              </a:solidFill>
            </a:rPr>
            <a:t>rekod</a:t>
          </a:r>
          <a:endParaRPr lang="en-GB" dirty="0">
            <a:solidFill>
              <a:schemeClr val="tx1"/>
            </a:solidFill>
          </a:endParaRPr>
        </a:p>
      </dgm:t>
    </dgm:pt>
    <dgm:pt modelId="{E3B4D6A1-131A-478B-83DB-F117B582EB4E}" type="parTrans" cxnId="{E5017B85-EB0A-4FE8-9828-533C93B85F24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9AE55AC6-03D4-4EC9-B391-89C865C22AC1}" type="sibTrans" cxnId="{E5017B85-EB0A-4FE8-9828-533C93B85F24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CACDF646-A3EC-426D-B31C-4AB800DFB97F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OCR</a:t>
          </a:r>
        </a:p>
      </dgm:t>
    </dgm:pt>
    <dgm:pt modelId="{661489F0-8CAF-4131-82A2-AB91C643B6C9}" type="parTrans" cxnId="{27E1B47E-7110-4D32-A2F4-F6320E0B9E6A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B6692316-840A-4D02-AE28-6B878D2F8D6C}" type="sibTrans" cxnId="{27E1B47E-7110-4D32-A2F4-F6320E0B9E6A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38345A3E-4138-4F99-984A-49B96BEBCF43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Upload PDF</a:t>
          </a:r>
        </a:p>
      </dgm:t>
    </dgm:pt>
    <dgm:pt modelId="{CB982D9A-6B46-4FF2-991D-3400D2D6F7B9}" type="parTrans" cxnId="{59021CEF-B99F-43A4-8B93-CE89D7A2796E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618A1901-528F-4F4E-8D39-1E1422A8717B}" type="sibTrans" cxnId="{59021CEF-B99F-43A4-8B93-CE89D7A2796E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D70001D6-EE99-4CF6-AC7A-27E4FDC1ACC2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Input general metadata</a:t>
          </a:r>
        </a:p>
      </dgm:t>
    </dgm:pt>
    <dgm:pt modelId="{46E6461A-8918-4BC4-83D0-D6568DAA1800}" type="parTrans" cxnId="{24DCAC14-D47C-437B-AA6C-97E9D6C87ADA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220B3F06-4DC7-46EB-89A0-D9062496E735}" type="sibTrans" cxnId="{24DCAC14-D47C-437B-AA6C-97E9D6C87ADA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5B434088-FAA6-4520-91A2-8AC16538A0CC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QC</a:t>
          </a:r>
        </a:p>
      </dgm:t>
    </dgm:pt>
    <dgm:pt modelId="{4E33EF6C-6CC9-479D-8861-FD3788110A3B}" type="parTrans" cxnId="{BC15F64A-0D7C-4FC7-B195-D82D77A5B31E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6E21E2FA-360D-4D36-A436-E22C29576485}" type="sibTrans" cxnId="{BC15F64A-0D7C-4FC7-B195-D82D77A5B31E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5AD67B55-ECCE-4952-AE99-9C6109555E1F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Print &amp; </a:t>
          </a:r>
          <a:r>
            <a:rPr lang="en-GB" dirty="0" err="1">
              <a:solidFill>
                <a:schemeClr val="tx1"/>
              </a:solidFill>
            </a:rPr>
            <a:t>tampal</a:t>
          </a:r>
          <a:r>
            <a:rPr lang="en-GB" dirty="0">
              <a:solidFill>
                <a:schemeClr val="tx1"/>
              </a:solidFill>
            </a:rPr>
            <a:t> spine label</a:t>
          </a:r>
        </a:p>
      </dgm:t>
    </dgm:pt>
    <dgm:pt modelId="{4B316182-2A07-4063-B2B9-B2289848F8DE}" type="parTrans" cxnId="{2590871C-5096-448C-A8BC-0D7998BBA28F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B08842CF-79CD-413D-A2BE-8157B275D051}" type="sibTrans" cxnId="{2590871C-5096-448C-A8BC-0D7998BBA28F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6A7DFADF-318B-4A85-83B2-D09164792262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Hantar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bahan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ke</a:t>
          </a:r>
          <a:r>
            <a:rPr lang="en-GB" dirty="0">
              <a:solidFill>
                <a:schemeClr val="tx1"/>
              </a:solidFill>
            </a:rPr>
            <a:t> Unit </a:t>
          </a:r>
          <a:r>
            <a:rPr lang="en-GB" dirty="0" err="1">
              <a:solidFill>
                <a:schemeClr val="tx1"/>
              </a:solidFill>
            </a:rPr>
            <a:t>Perkhidmatan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Koleksi</a:t>
          </a:r>
          <a:endParaRPr lang="en-GB" dirty="0">
            <a:solidFill>
              <a:schemeClr val="tx1"/>
            </a:solidFill>
          </a:endParaRPr>
        </a:p>
      </dgm:t>
    </dgm:pt>
    <dgm:pt modelId="{73925044-3B5E-4625-B403-5108E9D7B053}" type="parTrans" cxnId="{D73E3A2D-D112-4C5B-9CBC-EE550C8C815F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5B0D75CF-D440-4F10-B4EE-7B72F9702A3D}" type="sibTrans" cxnId="{D73E3A2D-D112-4C5B-9CBC-EE550C8C815F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DF9F841B-BA60-4B0D-98C8-671E96519426}" type="pres">
      <dgm:prSet presAssocID="{63DD0EDA-42D6-684B-AD4D-EFB33456E928}" presName="diagram" presStyleCnt="0">
        <dgm:presLayoutVars>
          <dgm:dir/>
          <dgm:resizeHandles val="exact"/>
        </dgm:presLayoutVars>
      </dgm:prSet>
      <dgm:spPr/>
    </dgm:pt>
    <dgm:pt modelId="{4A3D13C9-6D49-40E1-8E2F-A827E4B9EDE9}" type="pres">
      <dgm:prSet presAssocID="{1FC559C5-409D-CE4C-9C43-2C959807DEC1}" presName="node" presStyleLbl="node1" presStyleIdx="0" presStyleCnt="7">
        <dgm:presLayoutVars>
          <dgm:bulletEnabled val="1"/>
        </dgm:presLayoutVars>
      </dgm:prSet>
      <dgm:spPr/>
    </dgm:pt>
    <dgm:pt modelId="{A6B46D02-AC37-4348-88FF-125EF02C2C11}" type="pres">
      <dgm:prSet presAssocID="{8699D6C6-3B02-004F-B3A8-F4B7C04E6111}" presName="sibTrans" presStyleLbl="sibTrans2D1" presStyleIdx="0" presStyleCnt="6"/>
      <dgm:spPr/>
    </dgm:pt>
    <dgm:pt modelId="{DD300E71-AAB5-40BD-B129-E3AF9504610A}" type="pres">
      <dgm:prSet presAssocID="{8699D6C6-3B02-004F-B3A8-F4B7C04E6111}" presName="connectorText" presStyleLbl="sibTrans2D1" presStyleIdx="0" presStyleCnt="6"/>
      <dgm:spPr/>
    </dgm:pt>
    <dgm:pt modelId="{0090A340-4B5B-45CB-9838-4C1CDCF46183}" type="pres">
      <dgm:prSet presAssocID="{EAC2083C-D5DB-3C41-890E-6A00BF229A82}" presName="node" presStyleLbl="node1" presStyleIdx="1" presStyleCnt="7">
        <dgm:presLayoutVars>
          <dgm:bulletEnabled val="1"/>
        </dgm:presLayoutVars>
      </dgm:prSet>
      <dgm:spPr/>
    </dgm:pt>
    <dgm:pt modelId="{4094E3A2-45EF-4979-BF28-A96FFDCD08AD}" type="pres">
      <dgm:prSet presAssocID="{B78AFC0D-B770-1D4F-9CEF-1574603C4B0C}" presName="sibTrans" presStyleLbl="sibTrans2D1" presStyleIdx="1" presStyleCnt="6"/>
      <dgm:spPr/>
    </dgm:pt>
    <dgm:pt modelId="{FF9D1424-15AA-4627-8E8D-606F457DAB1C}" type="pres">
      <dgm:prSet presAssocID="{B78AFC0D-B770-1D4F-9CEF-1574603C4B0C}" presName="connectorText" presStyleLbl="sibTrans2D1" presStyleIdx="1" presStyleCnt="6"/>
      <dgm:spPr/>
    </dgm:pt>
    <dgm:pt modelId="{7B345A92-D60D-42D7-A0EC-68B5E91F0F61}" type="pres">
      <dgm:prSet presAssocID="{BEBAD81A-AE71-BA4A-B855-430C9A5356EE}" presName="node" presStyleLbl="node1" presStyleIdx="2" presStyleCnt="7">
        <dgm:presLayoutVars>
          <dgm:bulletEnabled val="1"/>
        </dgm:presLayoutVars>
      </dgm:prSet>
      <dgm:spPr/>
    </dgm:pt>
    <dgm:pt modelId="{205E63EC-0684-4F79-9C30-B4A7775FCDA9}" type="pres">
      <dgm:prSet presAssocID="{FDE1C29F-EF67-A245-AD04-164C09FCB9E0}" presName="sibTrans" presStyleLbl="sibTrans2D1" presStyleIdx="2" presStyleCnt="6"/>
      <dgm:spPr/>
    </dgm:pt>
    <dgm:pt modelId="{53DC7FEE-5B56-4A60-BC4D-658368394E50}" type="pres">
      <dgm:prSet presAssocID="{FDE1C29F-EF67-A245-AD04-164C09FCB9E0}" presName="connectorText" presStyleLbl="sibTrans2D1" presStyleIdx="2" presStyleCnt="6"/>
      <dgm:spPr/>
    </dgm:pt>
    <dgm:pt modelId="{C7EB5E40-C4E1-446D-8063-D82FA52C1C8B}" type="pres">
      <dgm:prSet presAssocID="{A46A9656-4CD1-DB4A-9BF8-6E64FFD5F7CF}" presName="node" presStyleLbl="node1" presStyleIdx="3" presStyleCnt="7">
        <dgm:presLayoutVars>
          <dgm:bulletEnabled val="1"/>
        </dgm:presLayoutVars>
      </dgm:prSet>
      <dgm:spPr/>
    </dgm:pt>
    <dgm:pt modelId="{55C39138-428A-476F-A721-F9EB2C065755}" type="pres">
      <dgm:prSet presAssocID="{92B1D4F4-3D9F-2246-AF0F-B45135DD6AE8}" presName="sibTrans" presStyleLbl="sibTrans2D1" presStyleIdx="3" presStyleCnt="6"/>
      <dgm:spPr/>
    </dgm:pt>
    <dgm:pt modelId="{F1A16AB2-8B8A-4263-BC37-E8B5C50CB50C}" type="pres">
      <dgm:prSet presAssocID="{92B1D4F4-3D9F-2246-AF0F-B45135DD6AE8}" presName="connectorText" presStyleLbl="sibTrans2D1" presStyleIdx="3" presStyleCnt="6"/>
      <dgm:spPr/>
    </dgm:pt>
    <dgm:pt modelId="{D7F47A52-EE27-43BC-A4C6-DA0099598115}" type="pres">
      <dgm:prSet presAssocID="{02D8BBDF-6295-3947-B5DC-C29FFA34187C}" presName="node" presStyleLbl="node1" presStyleIdx="4" presStyleCnt="7">
        <dgm:presLayoutVars>
          <dgm:bulletEnabled val="1"/>
        </dgm:presLayoutVars>
      </dgm:prSet>
      <dgm:spPr/>
    </dgm:pt>
    <dgm:pt modelId="{57F2FEC4-A5BA-4C5B-8A6D-72B1B6BC9D18}" type="pres">
      <dgm:prSet presAssocID="{DBF06F65-1083-C14B-9D96-424DA2E17108}" presName="sibTrans" presStyleLbl="sibTrans2D1" presStyleIdx="4" presStyleCnt="6"/>
      <dgm:spPr/>
    </dgm:pt>
    <dgm:pt modelId="{0D3A1AD9-233E-4A9E-9F18-1649EEE14754}" type="pres">
      <dgm:prSet presAssocID="{DBF06F65-1083-C14B-9D96-424DA2E17108}" presName="connectorText" presStyleLbl="sibTrans2D1" presStyleIdx="4" presStyleCnt="6"/>
      <dgm:spPr/>
    </dgm:pt>
    <dgm:pt modelId="{0BEF1B0B-D5FB-4F67-AD60-DC6A7EF115AE}" type="pres">
      <dgm:prSet presAssocID="{C5B89BA4-CB31-4D45-B8F6-FCF11F228B5E}" presName="node" presStyleLbl="node1" presStyleIdx="5" presStyleCnt="7">
        <dgm:presLayoutVars>
          <dgm:bulletEnabled val="1"/>
        </dgm:presLayoutVars>
      </dgm:prSet>
      <dgm:spPr/>
    </dgm:pt>
    <dgm:pt modelId="{0C516267-F7D7-4DFC-9D91-89BB75C46903}" type="pres">
      <dgm:prSet presAssocID="{D28E045E-DDCC-2548-8B00-3FAD2B2EA2DC}" presName="sibTrans" presStyleLbl="sibTrans2D1" presStyleIdx="5" presStyleCnt="6"/>
      <dgm:spPr/>
    </dgm:pt>
    <dgm:pt modelId="{D9962F7C-BAFE-4A1F-BC6D-FBD6E7FA67AA}" type="pres">
      <dgm:prSet presAssocID="{D28E045E-DDCC-2548-8B00-3FAD2B2EA2DC}" presName="connectorText" presStyleLbl="sibTrans2D1" presStyleIdx="5" presStyleCnt="6"/>
      <dgm:spPr/>
    </dgm:pt>
    <dgm:pt modelId="{CF63803C-C190-42B5-8380-7686C667001F}" type="pres">
      <dgm:prSet presAssocID="{4E4EDBC0-6CAF-CB42-BF5D-DF8B3D9C9EF5}" presName="node" presStyleLbl="node1" presStyleIdx="6" presStyleCnt="7">
        <dgm:presLayoutVars>
          <dgm:bulletEnabled val="1"/>
        </dgm:presLayoutVars>
      </dgm:prSet>
      <dgm:spPr/>
    </dgm:pt>
  </dgm:ptLst>
  <dgm:cxnLst>
    <dgm:cxn modelId="{95E4A606-B0D2-504F-95FB-51F4B8A1BF35}" srcId="{BEBAD81A-AE71-BA4A-B855-430C9A5356EE}" destId="{6FF38B20-DCBB-1E4F-B83A-BF2151CF8E82}" srcOrd="0" destOrd="0" parTransId="{FAE48D7C-7FD0-474C-96BC-A2341ADCD5EE}" sibTransId="{B9AE4C9D-A636-E845-9787-70AD41C7CB4B}"/>
    <dgm:cxn modelId="{6B22C010-F077-42D8-9B20-E7FFD951844E}" type="presOf" srcId="{DBF06F65-1083-C14B-9D96-424DA2E17108}" destId="{57F2FEC4-A5BA-4C5B-8A6D-72B1B6BC9D18}" srcOrd="0" destOrd="0" presId="urn:microsoft.com/office/officeart/2005/8/layout/process5"/>
    <dgm:cxn modelId="{B07FE511-F3D7-4AF0-A113-B83E6B070B4C}" type="presOf" srcId="{38345A3E-4138-4F99-984A-49B96BEBCF43}" destId="{7B345A92-D60D-42D7-A0EC-68B5E91F0F61}" srcOrd="0" destOrd="2" presId="urn:microsoft.com/office/officeart/2005/8/layout/process5"/>
    <dgm:cxn modelId="{24DCAC14-D47C-437B-AA6C-97E9D6C87ADA}" srcId="{BEBAD81A-AE71-BA4A-B855-430C9A5356EE}" destId="{D70001D6-EE99-4CF6-AC7A-27E4FDC1ACC2}" srcOrd="2" destOrd="0" parTransId="{46E6461A-8918-4BC4-83D0-D6568DAA1800}" sibTransId="{220B3F06-4DC7-46EB-89A0-D9062496E735}"/>
    <dgm:cxn modelId="{3B756718-2919-0749-9CE4-E7C1EE83FE0B}" srcId="{63DD0EDA-42D6-684B-AD4D-EFB33456E928}" destId="{1FC559C5-409D-CE4C-9C43-2C959807DEC1}" srcOrd="0" destOrd="0" parTransId="{FA5129DE-7323-824D-8992-93CE4EE7B2CD}" sibTransId="{8699D6C6-3B02-004F-B3A8-F4B7C04E6111}"/>
    <dgm:cxn modelId="{94373B19-FEB9-48E0-9AA4-A44747154E97}" type="presOf" srcId="{1FC559C5-409D-CE4C-9C43-2C959807DEC1}" destId="{4A3D13C9-6D49-40E1-8E2F-A827E4B9EDE9}" srcOrd="0" destOrd="0" presId="urn:microsoft.com/office/officeart/2005/8/layout/process5"/>
    <dgm:cxn modelId="{F1065919-D587-42E1-B8D1-515EFCF0781A}" type="presOf" srcId="{5B434088-FAA6-4520-91A2-8AC16538A0CC}" destId="{C7EB5E40-C4E1-446D-8063-D82FA52C1C8B}" srcOrd="0" destOrd="2" presId="urn:microsoft.com/office/officeart/2005/8/layout/process5"/>
    <dgm:cxn modelId="{DF57C61B-E878-4BB6-BAF3-CC3AD62824A0}" type="presOf" srcId="{A46A9656-4CD1-DB4A-9BF8-6E64FFD5F7CF}" destId="{C7EB5E40-C4E1-446D-8063-D82FA52C1C8B}" srcOrd="0" destOrd="0" presId="urn:microsoft.com/office/officeart/2005/8/layout/process5"/>
    <dgm:cxn modelId="{9CCBF31B-7072-4AAE-A8DE-5BB7A0D9417D}" type="presOf" srcId="{92B1D4F4-3D9F-2246-AF0F-B45135DD6AE8}" destId="{F1A16AB2-8B8A-4263-BC37-E8B5C50CB50C}" srcOrd="1" destOrd="0" presId="urn:microsoft.com/office/officeart/2005/8/layout/process5"/>
    <dgm:cxn modelId="{2590871C-5096-448C-A8BC-0D7998BBA28F}" srcId="{C5B89BA4-CB31-4D45-B8F6-FCF11F228B5E}" destId="{5AD67B55-ECCE-4952-AE99-9C6109555E1F}" srcOrd="0" destOrd="0" parTransId="{4B316182-2A07-4063-B2B9-B2289848F8DE}" sibTransId="{B08842CF-79CD-413D-A2BE-8157B275D051}"/>
    <dgm:cxn modelId="{F610D121-B93F-477D-BFEB-F6821616F189}" type="presOf" srcId="{4E4EDBC0-6CAF-CB42-BF5D-DF8B3D9C9EF5}" destId="{CF63803C-C190-42B5-8380-7686C667001F}" srcOrd="0" destOrd="0" presId="urn:microsoft.com/office/officeart/2005/8/layout/process5"/>
    <dgm:cxn modelId="{A9C11428-A1C2-FE4F-8A84-05376FAB7704}" srcId="{63DD0EDA-42D6-684B-AD4D-EFB33456E928}" destId="{02D8BBDF-6295-3947-B5DC-C29FFA34187C}" srcOrd="4" destOrd="0" parTransId="{3E6ED406-C426-A749-A32A-33CA7428FBCF}" sibTransId="{DBF06F65-1083-C14B-9D96-424DA2E17108}"/>
    <dgm:cxn modelId="{D73E3A2D-D112-4C5B-9CBC-EE550C8C815F}" srcId="{4E4EDBC0-6CAF-CB42-BF5D-DF8B3D9C9EF5}" destId="{6A7DFADF-318B-4A85-83B2-D09164792262}" srcOrd="0" destOrd="0" parTransId="{73925044-3B5E-4625-B403-5108E9D7B053}" sibTransId="{5B0D75CF-D440-4F10-B4EE-7B72F9702A3D}"/>
    <dgm:cxn modelId="{8E3D4A30-7A33-4FE1-867A-3988A39A0F7E}" type="presOf" srcId="{D28E045E-DDCC-2548-8B00-3FAD2B2EA2DC}" destId="{D9962F7C-BAFE-4A1F-BC6D-FBD6E7FA67AA}" srcOrd="1" destOrd="0" presId="urn:microsoft.com/office/officeart/2005/8/layout/process5"/>
    <dgm:cxn modelId="{B6F56532-FBE6-5641-BE32-ECD39BCD3C81}" srcId="{63DD0EDA-42D6-684B-AD4D-EFB33456E928}" destId="{BEBAD81A-AE71-BA4A-B855-430C9A5356EE}" srcOrd="2" destOrd="0" parTransId="{B70A5164-3204-804D-B37B-5736572C39B6}" sibTransId="{FDE1C29F-EF67-A245-AD04-164C09FCB9E0}"/>
    <dgm:cxn modelId="{BC55A540-11A5-4A9E-86B7-5831C3FA1ADE}" type="presOf" srcId="{1604CAC2-8527-7F45-A7F8-F5DABD61BCF2}" destId="{4A3D13C9-6D49-40E1-8E2F-A827E4B9EDE9}" srcOrd="0" destOrd="2" presId="urn:microsoft.com/office/officeart/2005/8/layout/process5"/>
    <dgm:cxn modelId="{1BF47643-DE4A-49E0-9BCA-1AC3BF065F84}" type="presOf" srcId="{6A7DFADF-318B-4A85-83B2-D09164792262}" destId="{CF63803C-C190-42B5-8380-7686C667001F}" srcOrd="0" destOrd="1" presId="urn:microsoft.com/office/officeart/2005/8/layout/process5"/>
    <dgm:cxn modelId="{B9D9F848-9F61-47FF-B986-C9A5DD109499}" type="presOf" srcId="{2E85CE2D-82F5-4CC4-AF82-39779E4F5464}" destId="{4A3D13C9-6D49-40E1-8E2F-A827E4B9EDE9}" srcOrd="0" destOrd="3" presId="urn:microsoft.com/office/officeart/2005/8/layout/process5"/>
    <dgm:cxn modelId="{BC15F64A-0D7C-4FC7-B195-D82D77A5B31E}" srcId="{A46A9656-4CD1-DB4A-9BF8-6E64FFD5F7CF}" destId="{5B434088-FAA6-4520-91A2-8AC16538A0CC}" srcOrd="1" destOrd="0" parTransId="{4E33EF6C-6CC9-479D-8861-FD3788110A3B}" sibTransId="{6E21E2FA-360D-4D36-A436-E22C29576485}"/>
    <dgm:cxn modelId="{FC0EED53-D477-4043-963C-EB5AF6B88041}" type="presOf" srcId="{6D3DBAA1-49F0-4B93-8264-B2B597A9E4A9}" destId="{4A3D13C9-6D49-40E1-8E2F-A827E4B9EDE9}" srcOrd="0" destOrd="1" presId="urn:microsoft.com/office/officeart/2005/8/layout/process5"/>
    <dgm:cxn modelId="{95A18774-4CD1-4948-8805-0A107F92004F}" srcId="{1FC559C5-409D-CE4C-9C43-2C959807DEC1}" destId="{1604CAC2-8527-7F45-A7F8-F5DABD61BCF2}" srcOrd="1" destOrd="0" parTransId="{23705BD4-2BAE-9646-A2CB-1F75D64489C0}" sibTransId="{6ECF9DE8-B4BC-6A40-A55B-8BFFC912974E}"/>
    <dgm:cxn modelId="{ACFEFD55-BE3A-41E8-B270-0F727BC7E35B}" type="presOf" srcId="{D28E045E-DDCC-2548-8B00-3FAD2B2EA2DC}" destId="{0C516267-F7D7-4DFC-9D91-89BB75C46903}" srcOrd="0" destOrd="0" presId="urn:microsoft.com/office/officeart/2005/8/layout/process5"/>
    <dgm:cxn modelId="{2E2BFE77-DE91-440F-9BB6-55A1F67858EA}" type="presOf" srcId="{EAC2083C-D5DB-3C41-890E-6A00BF229A82}" destId="{0090A340-4B5B-45CB-9838-4C1CDCF46183}" srcOrd="0" destOrd="0" presId="urn:microsoft.com/office/officeart/2005/8/layout/process5"/>
    <dgm:cxn modelId="{CF44B259-A959-42A2-8E32-CCC28A3DC9AD}" type="presOf" srcId="{C5B89BA4-CB31-4D45-B8F6-FCF11F228B5E}" destId="{0BEF1B0B-D5FB-4F67-AD60-DC6A7EF115AE}" srcOrd="0" destOrd="0" presId="urn:microsoft.com/office/officeart/2005/8/layout/process5"/>
    <dgm:cxn modelId="{27E1B47E-7110-4D32-A2F4-F6320E0B9E6A}" srcId="{EAC2083C-D5DB-3C41-890E-6A00BF229A82}" destId="{CACDF646-A3EC-426D-B31C-4AB800DFB97F}" srcOrd="0" destOrd="0" parTransId="{661489F0-8CAF-4131-82A2-AB91C643B6C9}" sibTransId="{B6692316-840A-4D02-AE28-6B878D2F8D6C}"/>
    <dgm:cxn modelId="{582BFB7E-3AD3-47A8-BB34-CC55791D9685}" type="presOf" srcId="{BEBAD81A-AE71-BA4A-B855-430C9A5356EE}" destId="{7B345A92-D60D-42D7-A0EC-68B5E91F0F61}" srcOrd="0" destOrd="0" presId="urn:microsoft.com/office/officeart/2005/8/layout/process5"/>
    <dgm:cxn modelId="{41BB877F-E6FA-42F2-AF93-9A1EB193571F}" type="presOf" srcId="{B78AFC0D-B770-1D4F-9CEF-1574603C4B0C}" destId="{4094E3A2-45EF-4979-BF28-A96FFDCD08AD}" srcOrd="0" destOrd="0" presId="urn:microsoft.com/office/officeart/2005/8/layout/process5"/>
    <dgm:cxn modelId="{F85E2280-13F0-4F4B-8FC7-769B613D5BCE}" type="presOf" srcId="{63DD0EDA-42D6-684B-AD4D-EFB33456E928}" destId="{DF9F841B-BA60-4B0D-98C8-671E96519426}" srcOrd="0" destOrd="0" presId="urn:microsoft.com/office/officeart/2005/8/layout/process5"/>
    <dgm:cxn modelId="{22AB0C83-120A-4EF6-90B7-502D6035C19E}" type="presOf" srcId="{DBF06F65-1083-C14B-9D96-424DA2E17108}" destId="{0D3A1AD9-233E-4A9E-9F18-1649EEE14754}" srcOrd="1" destOrd="0" presId="urn:microsoft.com/office/officeart/2005/8/layout/process5"/>
    <dgm:cxn modelId="{E5017B85-EB0A-4FE8-9828-533C93B85F24}" srcId="{1FC559C5-409D-CE4C-9C43-2C959807DEC1}" destId="{2E85CE2D-82F5-4CC4-AF82-39779E4F5464}" srcOrd="2" destOrd="0" parTransId="{E3B4D6A1-131A-478B-83DB-F117B582EB4E}" sibTransId="{9AE55AC6-03D4-4EC9-B391-89C865C22AC1}"/>
    <dgm:cxn modelId="{32130D8C-9739-4324-AF03-40B3C0E4A24C}" type="presOf" srcId="{FDE1C29F-EF67-A245-AD04-164C09FCB9E0}" destId="{53DC7FEE-5B56-4A60-BC4D-658368394E50}" srcOrd="1" destOrd="0" presId="urn:microsoft.com/office/officeart/2005/8/layout/process5"/>
    <dgm:cxn modelId="{678A728C-2A17-4A3B-93B9-1A8BFF4D95D0}" type="presOf" srcId="{8699D6C6-3B02-004F-B3A8-F4B7C04E6111}" destId="{A6B46D02-AC37-4348-88FF-125EF02C2C11}" srcOrd="0" destOrd="0" presId="urn:microsoft.com/office/officeart/2005/8/layout/process5"/>
    <dgm:cxn modelId="{D1FBA78C-2EE4-104A-9A40-090953B828C2}" srcId="{63DD0EDA-42D6-684B-AD4D-EFB33456E928}" destId="{EAC2083C-D5DB-3C41-890E-6A00BF229A82}" srcOrd="1" destOrd="0" parTransId="{B4A56454-E375-384D-ADF1-9D01A23D5106}" sibTransId="{B78AFC0D-B770-1D4F-9CEF-1574603C4B0C}"/>
    <dgm:cxn modelId="{5609988E-93D6-3444-BC10-5DEEBA3A2AE6}" srcId="{63DD0EDA-42D6-684B-AD4D-EFB33456E928}" destId="{4E4EDBC0-6CAF-CB42-BF5D-DF8B3D9C9EF5}" srcOrd="6" destOrd="0" parTransId="{B24AC383-954D-5846-9331-71FCBA28394C}" sibTransId="{54A53BE9-9311-AE49-A7AB-2F658E60A1AE}"/>
    <dgm:cxn modelId="{4E3AB897-7901-4135-816A-A32CF686D60F}" type="presOf" srcId="{02D8BBDF-6295-3947-B5DC-C29FFA34187C}" destId="{D7F47A52-EE27-43BC-A4C6-DA0099598115}" srcOrd="0" destOrd="0" presId="urn:microsoft.com/office/officeart/2005/8/layout/process5"/>
    <dgm:cxn modelId="{8AC54F98-EB31-483B-B1C1-6E9BD63DAEE4}" type="presOf" srcId="{CACDF646-A3EC-426D-B31C-4AB800DFB97F}" destId="{0090A340-4B5B-45CB-9838-4C1CDCF46183}" srcOrd="0" destOrd="1" presId="urn:microsoft.com/office/officeart/2005/8/layout/process5"/>
    <dgm:cxn modelId="{8F7535B5-4DA9-418A-B4A6-F2C3C74DE8FE}" type="presOf" srcId="{B78AFC0D-B770-1D4F-9CEF-1574603C4B0C}" destId="{FF9D1424-15AA-4627-8E8D-606F457DAB1C}" srcOrd="1" destOrd="0" presId="urn:microsoft.com/office/officeart/2005/8/layout/process5"/>
    <dgm:cxn modelId="{035360CF-180D-B841-8AF6-AA8E810A47A7}" srcId="{63DD0EDA-42D6-684B-AD4D-EFB33456E928}" destId="{A46A9656-4CD1-DB4A-9BF8-6E64FFD5F7CF}" srcOrd="3" destOrd="0" parTransId="{E03E3E90-C0AD-6A4B-958D-E46C3DDA45E8}" sibTransId="{92B1D4F4-3D9F-2246-AF0F-B45135DD6AE8}"/>
    <dgm:cxn modelId="{A69EDED0-A409-499F-9C2F-9669645F5918}" type="presOf" srcId="{D70001D6-EE99-4CF6-AC7A-27E4FDC1ACC2}" destId="{7B345A92-D60D-42D7-A0EC-68B5E91F0F61}" srcOrd="0" destOrd="3" presId="urn:microsoft.com/office/officeart/2005/8/layout/process5"/>
    <dgm:cxn modelId="{A23330D7-03C4-D743-A9F1-87807236C7C2}" srcId="{A46A9656-4CD1-DB4A-9BF8-6E64FFD5F7CF}" destId="{C71545DD-893A-9245-92EA-CCF803552CCE}" srcOrd="0" destOrd="0" parTransId="{331FE135-AD2E-C04B-8669-93C89D1F8B0F}" sibTransId="{7DC88541-D00A-4E47-A902-0BAC3E486701}"/>
    <dgm:cxn modelId="{BFC3B5D7-970F-43F4-8792-7D6E3FF2D345}" type="presOf" srcId="{C71545DD-893A-9245-92EA-CCF803552CCE}" destId="{C7EB5E40-C4E1-446D-8063-D82FA52C1C8B}" srcOrd="0" destOrd="1" presId="urn:microsoft.com/office/officeart/2005/8/layout/process5"/>
    <dgm:cxn modelId="{D3F376DE-1F48-479B-A614-C600496AA733}" srcId="{1FC559C5-409D-CE4C-9C43-2C959807DEC1}" destId="{6D3DBAA1-49F0-4B93-8264-B2B597A9E4A9}" srcOrd="0" destOrd="0" parTransId="{01535D6A-4E66-44FF-8844-63E8FA45F85E}" sibTransId="{B0762097-ED1E-4CAE-87F8-E7CF299F3CB9}"/>
    <dgm:cxn modelId="{4B61CBEB-B4D1-4DFE-9204-5AC14E68E841}" type="presOf" srcId="{FDE1C29F-EF67-A245-AD04-164C09FCB9E0}" destId="{205E63EC-0684-4F79-9C30-B4A7775FCDA9}" srcOrd="0" destOrd="0" presId="urn:microsoft.com/office/officeart/2005/8/layout/process5"/>
    <dgm:cxn modelId="{9B74BFEC-BC2A-4911-8A73-9E30CD6367E8}" type="presOf" srcId="{92B1D4F4-3D9F-2246-AF0F-B45135DD6AE8}" destId="{55C39138-428A-476F-A721-F9EB2C065755}" srcOrd="0" destOrd="0" presId="urn:microsoft.com/office/officeart/2005/8/layout/process5"/>
    <dgm:cxn modelId="{59021CEF-B99F-43A4-8B93-CE89D7A2796E}" srcId="{BEBAD81A-AE71-BA4A-B855-430C9A5356EE}" destId="{38345A3E-4138-4F99-984A-49B96BEBCF43}" srcOrd="1" destOrd="0" parTransId="{CB982D9A-6B46-4FF2-991D-3400D2D6F7B9}" sibTransId="{618A1901-528F-4F4E-8D39-1E1422A8717B}"/>
    <dgm:cxn modelId="{02D195F3-79EE-4652-B3DE-93558ABCB8B9}" type="presOf" srcId="{8699D6C6-3B02-004F-B3A8-F4B7C04E6111}" destId="{DD300E71-AAB5-40BD-B129-E3AF9504610A}" srcOrd="1" destOrd="0" presId="urn:microsoft.com/office/officeart/2005/8/layout/process5"/>
    <dgm:cxn modelId="{8F88E4F4-4712-7F49-B651-CC41F3CCB1EF}" srcId="{63DD0EDA-42D6-684B-AD4D-EFB33456E928}" destId="{C5B89BA4-CB31-4D45-B8F6-FCF11F228B5E}" srcOrd="5" destOrd="0" parTransId="{66DAA50B-39F1-B24D-A5AE-31B2056C016F}" sibTransId="{D28E045E-DDCC-2548-8B00-3FAD2B2EA2DC}"/>
    <dgm:cxn modelId="{EB58A3FF-21BE-4E9F-B058-C0DD3C10CE3B}" type="presOf" srcId="{5AD67B55-ECCE-4952-AE99-9C6109555E1F}" destId="{0BEF1B0B-D5FB-4F67-AD60-DC6A7EF115AE}" srcOrd="0" destOrd="1" presId="urn:microsoft.com/office/officeart/2005/8/layout/process5"/>
    <dgm:cxn modelId="{31B4EDFF-927B-468C-B507-2E6F4799D210}" type="presOf" srcId="{6FF38B20-DCBB-1E4F-B83A-BF2151CF8E82}" destId="{7B345A92-D60D-42D7-A0EC-68B5E91F0F61}" srcOrd="0" destOrd="1" presId="urn:microsoft.com/office/officeart/2005/8/layout/process5"/>
    <dgm:cxn modelId="{4F183DE2-D409-4D11-8FEF-390529797C5B}" type="presParOf" srcId="{DF9F841B-BA60-4B0D-98C8-671E96519426}" destId="{4A3D13C9-6D49-40E1-8E2F-A827E4B9EDE9}" srcOrd="0" destOrd="0" presId="urn:microsoft.com/office/officeart/2005/8/layout/process5"/>
    <dgm:cxn modelId="{FD0249CF-3952-4613-86C6-A87C40333021}" type="presParOf" srcId="{DF9F841B-BA60-4B0D-98C8-671E96519426}" destId="{A6B46D02-AC37-4348-88FF-125EF02C2C11}" srcOrd="1" destOrd="0" presId="urn:microsoft.com/office/officeart/2005/8/layout/process5"/>
    <dgm:cxn modelId="{6FDA41AB-5D14-401C-9282-E8DBCE61F912}" type="presParOf" srcId="{A6B46D02-AC37-4348-88FF-125EF02C2C11}" destId="{DD300E71-AAB5-40BD-B129-E3AF9504610A}" srcOrd="0" destOrd="0" presId="urn:microsoft.com/office/officeart/2005/8/layout/process5"/>
    <dgm:cxn modelId="{39087B3D-234D-4AE5-8617-9926427141CD}" type="presParOf" srcId="{DF9F841B-BA60-4B0D-98C8-671E96519426}" destId="{0090A340-4B5B-45CB-9838-4C1CDCF46183}" srcOrd="2" destOrd="0" presId="urn:microsoft.com/office/officeart/2005/8/layout/process5"/>
    <dgm:cxn modelId="{0A077F54-B49A-43DA-9DCE-E614EA94266F}" type="presParOf" srcId="{DF9F841B-BA60-4B0D-98C8-671E96519426}" destId="{4094E3A2-45EF-4979-BF28-A96FFDCD08AD}" srcOrd="3" destOrd="0" presId="urn:microsoft.com/office/officeart/2005/8/layout/process5"/>
    <dgm:cxn modelId="{9E402871-C3FB-45D7-AF6C-1CEEA7212D0B}" type="presParOf" srcId="{4094E3A2-45EF-4979-BF28-A96FFDCD08AD}" destId="{FF9D1424-15AA-4627-8E8D-606F457DAB1C}" srcOrd="0" destOrd="0" presId="urn:microsoft.com/office/officeart/2005/8/layout/process5"/>
    <dgm:cxn modelId="{D6E6169E-A99A-473A-BE84-85CEC6FAF37A}" type="presParOf" srcId="{DF9F841B-BA60-4B0D-98C8-671E96519426}" destId="{7B345A92-D60D-42D7-A0EC-68B5E91F0F61}" srcOrd="4" destOrd="0" presId="urn:microsoft.com/office/officeart/2005/8/layout/process5"/>
    <dgm:cxn modelId="{C397EDFE-0B60-46E4-A679-739FAB693F59}" type="presParOf" srcId="{DF9F841B-BA60-4B0D-98C8-671E96519426}" destId="{205E63EC-0684-4F79-9C30-B4A7775FCDA9}" srcOrd="5" destOrd="0" presId="urn:microsoft.com/office/officeart/2005/8/layout/process5"/>
    <dgm:cxn modelId="{61581776-39BA-47E8-8801-FBD82BDD7E5C}" type="presParOf" srcId="{205E63EC-0684-4F79-9C30-B4A7775FCDA9}" destId="{53DC7FEE-5B56-4A60-BC4D-658368394E50}" srcOrd="0" destOrd="0" presId="urn:microsoft.com/office/officeart/2005/8/layout/process5"/>
    <dgm:cxn modelId="{BC38C00F-F209-4BEB-80A2-6DEEBCEEA731}" type="presParOf" srcId="{DF9F841B-BA60-4B0D-98C8-671E96519426}" destId="{C7EB5E40-C4E1-446D-8063-D82FA52C1C8B}" srcOrd="6" destOrd="0" presId="urn:microsoft.com/office/officeart/2005/8/layout/process5"/>
    <dgm:cxn modelId="{C3677480-4E45-4F4A-AB40-D75A63CC5F9E}" type="presParOf" srcId="{DF9F841B-BA60-4B0D-98C8-671E96519426}" destId="{55C39138-428A-476F-A721-F9EB2C065755}" srcOrd="7" destOrd="0" presId="urn:microsoft.com/office/officeart/2005/8/layout/process5"/>
    <dgm:cxn modelId="{CCD656F7-40F0-43D2-95CD-704040BCF3E3}" type="presParOf" srcId="{55C39138-428A-476F-A721-F9EB2C065755}" destId="{F1A16AB2-8B8A-4263-BC37-E8B5C50CB50C}" srcOrd="0" destOrd="0" presId="urn:microsoft.com/office/officeart/2005/8/layout/process5"/>
    <dgm:cxn modelId="{8A3335A3-8E33-4BB8-A8D4-CC3CA1FDF5A1}" type="presParOf" srcId="{DF9F841B-BA60-4B0D-98C8-671E96519426}" destId="{D7F47A52-EE27-43BC-A4C6-DA0099598115}" srcOrd="8" destOrd="0" presId="urn:microsoft.com/office/officeart/2005/8/layout/process5"/>
    <dgm:cxn modelId="{724113D7-F9BF-4AA5-A4E5-13993768908F}" type="presParOf" srcId="{DF9F841B-BA60-4B0D-98C8-671E96519426}" destId="{57F2FEC4-A5BA-4C5B-8A6D-72B1B6BC9D18}" srcOrd="9" destOrd="0" presId="urn:microsoft.com/office/officeart/2005/8/layout/process5"/>
    <dgm:cxn modelId="{56905F2E-342B-4784-BABB-1312661B5F8F}" type="presParOf" srcId="{57F2FEC4-A5BA-4C5B-8A6D-72B1B6BC9D18}" destId="{0D3A1AD9-233E-4A9E-9F18-1649EEE14754}" srcOrd="0" destOrd="0" presId="urn:microsoft.com/office/officeart/2005/8/layout/process5"/>
    <dgm:cxn modelId="{B0E53146-8B04-45DF-BC63-03B9430811BD}" type="presParOf" srcId="{DF9F841B-BA60-4B0D-98C8-671E96519426}" destId="{0BEF1B0B-D5FB-4F67-AD60-DC6A7EF115AE}" srcOrd="10" destOrd="0" presId="urn:microsoft.com/office/officeart/2005/8/layout/process5"/>
    <dgm:cxn modelId="{9C7D0086-75E2-4A49-9F70-B078AAD86C4C}" type="presParOf" srcId="{DF9F841B-BA60-4B0D-98C8-671E96519426}" destId="{0C516267-F7D7-4DFC-9D91-89BB75C46903}" srcOrd="11" destOrd="0" presId="urn:microsoft.com/office/officeart/2005/8/layout/process5"/>
    <dgm:cxn modelId="{9E4C1ED6-07F4-4D4C-91C8-0A94F6F0882F}" type="presParOf" srcId="{0C516267-F7D7-4DFC-9D91-89BB75C46903}" destId="{D9962F7C-BAFE-4A1F-BC6D-FBD6E7FA67AA}" srcOrd="0" destOrd="0" presId="urn:microsoft.com/office/officeart/2005/8/layout/process5"/>
    <dgm:cxn modelId="{D877967D-CA6C-4F99-A332-6064793E5668}" type="presParOf" srcId="{DF9F841B-BA60-4B0D-98C8-671E96519426}" destId="{CF63803C-C190-42B5-8380-7686C667001F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E981A8-4649-8046-9D48-C4CA2F32E013}" type="doc">
      <dgm:prSet loTypeId="urn:microsoft.com/office/officeart/2005/8/layout/process5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2A04D79-22E8-2D40-BE9A-CDB6F9FF829B}">
      <dgm:prSet phldrT="[Text]"/>
      <dgm:spPr/>
      <dgm:t>
        <a:bodyPr/>
        <a:lstStyle/>
        <a:p>
          <a:r>
            <a:rPr lang="en-GB" dirty="0" err="1"/>
            <a:t>Muat</a:t>
          </a:r>
          <a:r>
            <a:rPr lang="en-GB" dirty="0"/>
            <a:t> </a:t>
          </a:r>
          <a:r>
            <a:rPr lang="en-GB" dirty="0" err="1"/>
            <a:t>turun</a:t>
          </a:r>
          <a:r>
            <a:rPr lang="en-GB" dirty="0"/>
            <a:t> Salinan digital </a:t>
          </a:r>
          <a:r>
            <a:rPr lang="en-GB" dirty="0" err="1"/>
            <a:t>bahan</a:t>
          </a:r>
          <a:endParaRPr lang="en-GB" dirty="0"/>
        </a:p>
      </dgm:t>
    </dgm:pt>
    <dgm:pt modelId="{79EC68D5-A23C-6345-BA33-A069EB6E461B}" type="parTrans" cxnId="{1F7C64A6-A46C-6249-8465-608C468FA553}">
      <dgm:prSet/>
      <dgm:spPr/>
      <dgm:t>
        <a:bodyPr/>
        <a:lstStyle/>
        <a:p>
          <a:endParaRPr lang="en-GB"/>
        </a:p>
      </dgm:t>
    </dgm:pt>
    <dgm:pt modelId="{DE78AF9A-8394-0640-8313-05DDFAFAA351}" type="sibTrans" cxnId="{1F7C64A6-A46C-6249-8465-608C468FA553}">
      <dgm:prSet/>
      <dgm:spPr/>
      <dgm:t>
        <a:bodyPr/>
        <a:lstStyle/>
        <a:p>
          <a:endParaRPr lang="en-GB"/>
        </a:p>
      </dgm:t>
    </dgm:pt>
    <dgm:pt modelId="{A7E7CFD3-33B7-1B42-9263-E58CBAF14C69}">
      <dgm:prSet phldrT="[Text]"/>
      <dgm:spPr/>
      <dgm:t>
        <a:bodyPr/>
        <a:lstStyle/>
        <a:p>
          <a:r>
            <a:rPr lang="en-GB" dirty="0"/>
            <a:t>Input </a:t>
          </a:r>
          <a:r>
            <a:rPr lang="en-GB" dirty="0" err="1"/>
            <a:t>Pra</a:t>
          </a:r>
          <a:r>
            <a:rPr lang="en-GB" dirty="0"/>
            <a:t> Metadata</a:t>
          </a:r>
        </a:p>
      </dgm:t>
    </dgm:pt>
    <dgm:pt modelId="{079782B1-F8F2-F542-BE01-D8CDB82F9991}" type="parTrans" cxnId="{505BA34F-C697-9A47-A8D4-E4D91DDD844E}">
      <dgm:prSet/>
      <dgm:spPr/>
      <dgm:t>
        <a:bodyPr/>
        <a:lstStyle/>
        <a:p>
          <a:endParaRPr lang="en-GB"/>
        </a:p>
      </dgm:t>
    </dgm:pt>
    <dgm:pt modelId="{D4F454B2-F15B-A245-8161-35DF31A47886}" type="sibTrans" cxnId="{505BA34F-C697-9A47-A8D4-E4D91DDD844E}">
      <dgm:prSet/>
      <dgm:spPr/>
      <dgm:t>
        <a:bodyPr/>
        <a:lstStyle/>
        <a:p>
          <a:endParaRPr lang="en-GB"/>
        </a:p>
      </dgm:t>
    </dgm:pt>
    <dgm:pt modelId="{5CE1A0DA-0170-8547-9FC9-D5507D4E3E66}">
      <dgm:prSet phldrT="[Text]"/>
      <dgm:spPr/>
      <dgm:t>
        <a:bodyPr/>
        <a:lstStyle/>
        <a:p>
          <a:r>
            <a:rPr lang="en-GB" dirty="0"/>
            <a:t>Send for Review</a:t>
          </a:r>
        </a:p>
      </dgm:t>
    </dgm:pt>
    <dgm:pt modelId="{0DE51537-BE00-AE42-9236-66838A7FDE38}" type="parTrans" cxnId="{2AC0D5C6-B9CC-574F-AAEF-5B740E001AED}">
      <dgm:prSet/>
      <dgm:spPr/>
      <dgm:t>
        <a:bodyPr/>
        <a:lstStyle/>
        <a:p>
          <a:endParaRPr lang="en-GB"/>
        </a:p>
      </dgm:t>
    </dgm:pt>
    <dgm:pt modelId="{48179055-B378-2144-BA0A-AEC8154C476F}" type="sibTrans" cxnId="{2AC0D5C6-B9CC-574F-AAEF-5B740E001AED}">
      <dgm:prSet/>
      <dgm:spPr/>
      <dgm:t>
        <a:bodyPr/>
        <a:lstStyle/>
        <a:p>
          <a:endParaRPr lang="en-GB"/>
        </a:p>
      </dgm:t>
    </dgm:pt>
    <dgm:pt modelId="{3FD5D49B-B6D5-514F-99D0-5748BBC65D82}">
      <dgm:prSet phldrT="[Text]"/>
      <dgm:spPr/>
      <dgm:t>
        <a:bodyPr/>
        <a:lstStyle/>
        <a:p>
          <a:r>
            <a:rPr lang="en-GB" dirty="0"/>
            <a:t>Deposit Item (Live)</a:t>
          </a:r>
        </a:p>
      </dgm:t>
    </dgm:pt>
    <dgm:pt modelId="{76BF3778-7DC9-5348-8C9E-205EDDFFB990}" type="parTrans" cxnId="{F51F7A99-ECD7-544C-8123-4A0BFFC0B44C}">
      <dgm:prSet/>
      <dgm:spPr/>
      <dgm:t>
        <a:bodyPr/>
        <a:lstStyle/>
        <a:p>
          <a:endParaRPr lang="en-GB"/>
        </a:p>
      </dgm:t>
    </dgm:pt>
    <dgm:pt modelId="{DEFA4B4E-9D26-F641-8D0D-F631102D0CAB}" type="sibTrans" cxnId="{F51F7A99-ECD7-544C-8123-4A0BFFC0B44C}">
      <dgm:prSet/>
      <dgm:spPr/>
      <dgm:t>
        <a:bodyPr/>
        <a:lstStyle/>
        <a:p>
          <a:endParaRPr lang="en-GB"/>
        </a:p>
      </dgm:t>
    </dgm:pt>
    <dgm:pt modelId="{42DCC3F6-3FA4-CE4C-A2AA-DE3CA0E5DAAE}" type="pres">
      <dgm:prSet presAssocID="{F1E981A8-4649-8046-9D48-C4CA2F32E013}" presName="diagram" presStyleCnt="0">
        <dgm:presLayoutVars>
          <dgm:dir/>
          <dgm:resizeHandles val="exact"/>
        </dgm:presLayoutVars>
      </dgm:prSet>
      <dgm:spPr/>
    </dgm:pt>
    <dgm:pt modelId="{1353BBA7-C823-D94A-9B3A-1BF48C8D0F90}" type="pres">
      <dgm:prSet presAssocID="{42A04D79-22E8-2D40-BE9A-CDB6F9FF829B}" presName="node" presStyleLbl="node1" presStyleIdx="0" presStyleCnt="4">
        <dgm:presLayoutVars>
          <dgm:bulletEnabled val="1"/>
        </dgm:presLayoutVars>
      </dgm:prSet>
      <dgm:spPr/>
    </dgm:pt>
    <dgm:pt modelId="{BAFC5291-35B7-494D-B82E-77075AC37472}" type="pres">
      <dgm:prSet presAssocID="{DE78AF9A-8394-0640-8313-05DDFAFAA351}" presName="sibTrans" presStyleLbl="sibTrans2D1" presStyleIdx="0" presStyleCnt="3"/>
      <dgm:spPr/>
    </dgm:pt>
    <dgm:pt modelId="{D4A8CFA6-780F-2743-B0C8-54CF88978BFB}" type="pres">
      <dgm:prSet presAssocID="{DE78AF9A-8394-0640-8313-05DDFAFAA351}" presName="connectorText" presStyleLbl="sibTrans2D1" presStyleIdx="0" presStyleCnt="3"/>
      <dgm:spPr/>
    </dgm:pt>
    <dgm:pt modelId="{C3390586-5A78-9140-9FAE-AF63C2F264EB}" type="pres">
      <dgm:prSet presAssocID="{A7E7CFD3-33B7-1B42-9263-E58CBAF14C69}" presName="node" presStyleLbl="node1" presStyleIdx="1" presStyleCnt="4">
        <dgm:presLayoutVars>
          <dgm:bulletEnabled val="1"/>
        </dgm:presLayoutVars>
      </dgm:prSet>
      <dgm:spPr/>
    </dgm:pt>
    <dgm:pt modelId="{EB3DD36F-160E-794C-8EAE-40CF26EEB606}" type="pres">
      <dgm:prSet presAssocID="{D4F454B2-F15B-A245-8161-35DF31A47886}" presName="sibTrans" presStyleLbl="sibTrans2D1" presStyleIdx="1" presStyleCnt="3"/>
      <dgm:spPr/>
    </dgm:pt>
    <dgm:pt modelId="{CCCAAAD0-755B-6248-99FA-79288EA6EE88}" type="pres">
      <dgm:prSet presAssocID="{D4F454B2-F15B-A245-8161-35DF31A47886}" presName="connectorText" presStyleLbl="sibTrans2D1" presStyleIdx="1" presStyleCnt="3"/>
      <dgm:spPr/>
    </dgm:pt>
    <dgm:pt modelId="{7F2B9EC8-E6CC-8A46-93E4-78FA0F66A268}" type="pres">
      <dgm:prSet presAssocID="{5CE1A0DA-0170-8547-9FC9-D5507D4E3E66}" presName="node" presStyleLbl="node1" presStyleIdx="2" presStyleCnt="4">
        <dgm:presLayoutVars>
          <dgm:bulletEnabled val="1"/>
        </dgm:presLayoutVars>
      </dgm:prSet>
      <dgm:spPr/>
    </dgm:pt>
    <dgm:pt modelId="{1973F168-5BB1-9B42-B94E-842C7B783893}" type="pres">
      <dgm:prSet presAssocID="{48179055-B378-2144-BA0A-AEC8154C476F}" presName="sibTrans" presStyleLbl="sibTrans2D1" presStyleIdx="2" presStyleCnt="3"/>
      <dgm:spPr/>
    </dgm:pt>
    <dgm:pt modelId="{8445D0B4-468A-8646-8EF8-180DE0DBD010}" type="pres">
      <dgm:prSet presAssocID="{48179055-B378-2144-BA0A-AEC8154C476F}" presName="connectorText" presStyleLbl="sibTrans2D1" presStyleIdx="2" presStyleCnt="3"/>
      <dgm:spPr/>
    </dgm:pt>
    <dgm:pt modelId="{8EA60456-5527-A043-BF97-06EFC2E5C42B}" type="pres">
      <dgm:prSet presAssocID="{3FD5D49B-B6D5-514F-99D0-5748BBC65D82}" presName="node" presStyleLbl="node1" presStyleIdx="3" presStyleCnt="4">
        <dgm:presLayoutVars>
          <dgm:bulletEnabled val="1"/>
        </dgm:presLayoutVars>
      </dgm:prSet>
      <dgm:spPr/>
    </dgm:pt>
  </dgm:ptLst>
  <dgm:cxnLst>
    <dgm:cxn modelId="{C1FB0510-1E5B-4BAE-AE1F-D932FDDD1C0D}" type="presOf" srcId="{3FD5D49B-B6D5-514F-99D0-5748BBC65D82}" destId="{8EA60456-5527-A043-BF97-06EFC2E5C42B}" srcOrd="0" destOrd="0" presId="urn:microsoft.com/office/officeart/2005/8/layout/process5"/>
    <dgm:cxn modelId="{0D13C51F-67E5-4A37-8746-A833D47CF641}" type="presOf" srcId="{DE78AF9A-8394-0640-8313-05DDFAFAA351}" destId="{D4A8CFA6-780F-2743-B0C8-54CF88978BFB}" srcOrd="1" destOrd="0" presId="urn:microsoft.com/office/officeart/2005/8/layout/process5"/>
    <dgm:cxn modelId="{2CD09F38-B979-4368-83FD-FB0EDB46B9C1}" type="presOf" srcId="{5CE1A0DA-0170-8547-9FC9-D5507D4E3E66}" destId="{7F2B9EC8-E6CC-8A46-93E4-78FA0F66A268}" srcOrd="0" destOrd="0" presId="urn:microsoft.com/office/officeart/2005/8/layout/process5"/>
    <dgm:cxn modelId="{7DEFF942-2DAB-45F3-B984-D31612F98D28}" type="presOf" srcId="{A7E7CFD3-33B7-1B42-9263-E58CBAF14C69}" destId="{C3390586-5A78-9140-9FAE-AF63C2F264EB}" srcOrd="0" destOrd="0" presId="urn:microsoft.com/office/officeart/2005/8/layout/process5"/>
    <dgm:cxn modelId="{5CCA9A67-7AE0-4A0E-B023-D3E741C89F7B}" type="presOf" srcId="{D4F454B2-F15B-A245-8161-35DF31A47886}" destId="{CCCAAAD0-755B-6248-99FA-79288EA6EE88}" srcOrd="1" destOrd="0" presId="urn:microsoft.com/office/officeart/2005/8/layout/process5"/>
    <dgm:cxn modelId="{46DF6C4D-DC4E-4E70-8DCC-F691DBE56AE7}" type="presOf" srcId="{F1E981A8-4649-8046-9D48-C4CA2F32E013}" destId="{42DCC3F6-3FA4-CE4C-A2AA-DE3CA0E5DAAE}" srcOrd="0" destOrd="0" presId="urn:microsoft.com/office/officeart/2005/8/layout/process5"/>
    <dgm:cxn modelId="{505BA34F-C697-9A47-A8D4-E4D91DDD844E}" srcId="{F1E981A8-4649-8046-9D48-C4CA2F32E013}" destId="{A7E7CFD3-33B7-1B42-9263-E58CBAF14C69}" srcOrd="1" destOrd="0" parTransId="{079782B1-F8F2-F542-BE01-D8CDB82F9991}" sibTransId="{D4F454B2-F15B-A245-8161-35DF31A47886}"/>
    <dgm:cxn modelId="{FE7CA790-A91B-4FE6-A55A-10B564314458}" type="presOf" srcId="{48179055-B378-2144-BA0A-AEC8154C476F}" destId="{8445D0B4-468A-8646-8EF8-180DE0DBD010}" srcOrd="1" destOrd="0" presId="urn:microsoft.com/office/officeart/2005/8/layout/process5"/>
    <dgm:cxn modelId="{F51F7A99-ECD7-544C-8123-4A0BFFC0B44C}" srcId="{F1E981A8-4649-8046-9D48-C4CA2F32E013}" destId="{3FD5D49B-B6D5-514F-99D0-5748BBC65D82}" srcOrd="3" destOrd="0" parTransId="{76BF3778-7DC9-5348-8C9E-205EDDFFB990}" sibTransId="{DEFA4B4E-9D26-F641-8D0D-F631102D0CAB}"/>
    <dgm:cxn modelId="{06CABA99-F676-45D7-B722-08BA331C86F4}" type="presOf" srcId="{42A04D79-22E8-2D40-BE9A-CDB6F9FF829B}" destId="{1353BBA7-C823-D94A-9B3A-1BF48C8D0F90}" srcOrd="0" destOrd="0" presId="urn:microsoft.com/office/officeart/2005/8/layout/process5"/>
    <dgm:cxn modelId="{1F7C64A6-A46C-6249-8465-608C468FA553}" srcId="{F1E981A8-4649-8046-9D48-C4CA2F32E013}" destId="{42A04D79-22E8-2D40-BE9A-CDB6F9FF829B}" srcOrd="0" destOrd="0" parTransId="{79EC68D5-A23C-6345-BA33-A069EB6E461B}" sibTransId="{DE78AF9A-8394-0640-8313-05DDFAFAA351}"/>
    <dgm:cxn modelId="{2AC0D5C6-B9CC-574F-AAEF-5B740E001AED}" srcId="{F1E981A8-4649-8046-9D48-C4CA2F32E013}" destId="{5CE1A0DA-0170-8547-9FC9-D5507D4E3E66}" srcOrd="2" destOrd="0" parTransId="{0DE51537-BE00-AE42-9236-66838A7FDE38}" sibTransId="{48179055-B378-2144-BA0A-AEC8154C476F}"/>
    <dgm:cxn modelId="{B67560E0-D20D-4769-BF89-42998C3B8FD7}" type="presOf" srcId="{D4F454B2-F15B-A245-8161-35DF31A47886}" destId="{EB3DD36F-160E-794C-8EAE-40CF26EEB606}" srcOrd="0" destOrd="0" presId="urn:microsoft.com/office/officeart/2005/8/layout/process5"/>
    <dgm:cxn modelId="{AE7435F8-5E03-4826-A6A8-FEB4EE785736}" type="presOf" srcId="{DE78AF9A-8394-0640-8313-05DDFAFAA351}" destId="{BAFC5291-35B7-494D-B82E-77075AC37472}" srcOrd="0" destOrd="0" presId="urn:microsoft.com/office/officeart/2005/8/layout/process5"/>
    <dgm:cxn modelId="{039814FC-B283-46BA-A864-CFB2B77F4A9C}" type="presOf" srcId="{48179055-B378-2144-BA0A-AEC8154C476F}" destId="{1973F168-5BB1-9B42-B94E-842C7B783893}" srcOrd="0" destOrd="0" presId="urn:microsoft.com/office/officeart/2005/8/layout/process5"/>
    <dgm:cxn modelId="{1EA2A06D-0EF1-488B-B456-7402705AFB90}" type="presParOf" srcId="{42DCC3F6-3FA4-CE4C-A2AA-DE3CA0E5DAAE}" destId="{1353BBA7-C823-D94A-9B3A-1BF48C8D0F90}" srcOrd="0" destOrd="0" presId="urn:microsoft.com/office/officeart/2005/8/layout/process5"/>
    <dgm:cxn modelId="{5670B775-F773-406D-9BFC-053C0FC2BBE2}" type="presParOf" srcId="{42DCC3F6-3FA4-CE4C-A2AA-DE3CA0E5DAAE}" destId="{BAFC5291-35B7-494D-B82E-77075AC37472}" srcOrd="1" destOrd="0" presId="urn:microsoft.com/office/officeart/2005/8/layout/process5"/>
    <dgm:cxn modelId="{716774D4-F91B-4278-80E3-91EA12C61D01}" type="presParOf" srcId="{BAFC5291-35B7-494D-B82E-77075AC37472}" destId="{D4A8CFA6-780F-2743-B0C8-54CF88978BFB}" srcOrd="0" destOrd="0" presId="urn:microsoft.com/office/officeart/2005/8/layout/process5"/>
    <dgm:cxn modelId="{3AE3B7DF-EFF8-444E-9054-B428B8B6CAB9}" type="presParOf" srcId="{42DCC3F6-3FA4-CE4C-A2AA-DE3CA0E5DAAE}" destId="{C3390586-5A78-9140-9FAE-AF63C2F264EB}" srcOrd="2" destOrd="0" presId="urn:microsoft.com/office/officeart/2005/8/layout/process5"/>
    <dgm:cxn modelId="{F8642E83-5430-4B8C-B1AF-036E4D53D0AC}" type="presParOf" srcId="{42DCC3F6-3FA4-CE4C-A2AA-DE3CA0E5DAAE}" destId="{EB3DD36F-160E-794C-8EAE-40CF26EEB606}" srcOrd="3" destOrd="0" presId="urn:microsoft.com/office/officeart/2005/8/layout/process5"/>
    <dgm:cxn modelId="{AE5DC98B-E9D3-4695-9D5B-D2B2A72D4959}" type="presParOf" srcId="{EB3DD36F-160E-794C-8EAE-40CF26EEB606}" destId="{CCCAAAD0-755B-6248-99FA-79288EA6EE88}" srcOrd="0" destOrd="0" presId="urn:microsoft.com/office/officeart/2005/8/layout/process5"/>
    <dgm:cxn modelId="{4AD32775-0F14-48FD-9AFD-85AC6BCF1844}" type="presParOf" srcId="{42DCC3F6-3FA4-CE4C-A2AA-DE3CA0E5DAAE}" destId="{7F2B9EC8-E6CC-8A46-93E4-78FA0F66A268}" srcOrd="4" destOrd="0" presId="urn:microsoft.com/office/officeart/2005/8/layout/process5"/>
    <dgm:cxn modelId="{D69BC500-13A8-482E-93DA-7E86A88E3B31}" type="presParOf" srcId="{42DCC3F6-3FA4-CE4C-A2AA-DE3CA0E5DAAE}" destId="{1973F168-5BB1-9B42-B94E-842C7B783893}" srcOrd="5" destOrd="0" presId="urn:microsoft.com/office/officeart/2005/8/layout/process5"/>
    <dgm:cxn modelId="{C94C814E-3AA7-4C0C-A9C1-E1AFF26EE4FA}" type="presParOf" srcId="{1973F168-5BB1-9B42-B94E-842C7B783893}" destId="{8445D0B4-468A-8646-8EF8-180DE0DBD010}" srcOrd="0" destOrd="0" presId="urn:microsoft.com/office/officeart/2005/8/layout/process5"/>
    <dgm:cxn modelId="{C6E103C2-3391-47DB-A76A-3D16B06AFC3A}" type="presParOf" srcId="{42DCC3F6-3FA4-CE4C-A2AA-DE3CA0E5DAAE}" destId="{8EA60456-5527-A043-BF97-06EFC2E5C42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E981A8-4649-8046-9D48-C4CA2F32E013}" type="doc">
      <dgm:prSet loTypeId="urn:microsoft.com/office/officeart/2005/8/layout/process5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2A04D79-22E8-2D40-BE9A-CDB6F9FF829B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Muat turun salinan digital bahan</a:t>
          </a:r>
          <a:endParaRPr lang="en-GB" dirty="0">
            <a:solidFill>
              <a:schemeClr val="tx1"/>
            </a:solidFill>
          </a:endParaRPr>
        </a:p>
      </dgm:t>
    </dgm:pt>
    <dgm:pt modelId="{79EC68D5-A23C-6345-BA33-A069EB6E461B}" type="parTrans" cxnId="{1F7C64A6-A46C-6249-8465-608C468FA55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E78AF9A-8394-0640-8313-05DDFAFAA351}" type="sibTrans" cxnId="{1F7C64A6-A46C-6249-8465-608C468FA55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7E7CFD3-33B7-1B42-9263-E58CBAF14C69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Input Pra Metadata</a:t>
          </a:r>
          <a:endParaRPr lang="en-GB" dirty="0">
            <a:solidFill>
              <a:schemeClr val="tx1"/>
            </a:solidFill>
          </a:endParaRPr>
        </a:p>
      </dgm:t>
    </dgm:pt>
    <dgm:pt modelId="{079782B1-F8F2-F542-BE01-D8CDB82F9991}" type="parTrans" cxnId="{505BA34F-C697-9A47-A8D4-E4D91DDD844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4F454B2-F15B-A245-8161-35DF31A47886}" type="sibTrans" cxnId="{505BA34F-C697-9A47-A8D4-E4D91DDD844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CE1A0DA-0170-8547-9FC9-D5507D4E3E66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Send for Review</a:t>
          </a:r>
          <a:endParaRPr lang="en-GB" dirty="0">
            <a:solidFill>
              <a:schemeClr val="tx1"/>
            </a:solidFill>
          </a:endParaRPr>
        </a:p>
      </dgm:t>
    </dgm:pt>
    <dgm:pt modelId="{0DE51537-BE00-AE42-9236-66838A7FDE38}" type="parTrans" cxnId="{2AC0D5C6-B9CC-574F-AAEF-5B740E001AE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8179055-B378-2144-BA0A-AEC8154C476F}" type="sibTrans" cxnId="{2AC0D5C6-B9CC-574F-AAEF-5B740E001AE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FD5D49B-B6D5-514F-99D0-5748BBC65D82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Deposit Item (Live)</a:t>
          </a:r>
          <a:endParaRPr lang="en-GB" dirty="0">
            <a:solidFill>
              <a:schemeClr val="tx1"/>
            </a:solidFill>
          </a:endParaRPr>
        </a:p>
      </dgm:t>
    </dgm:pt>
    <dgm:pt modelId="{76BF3778-7DC9-5348-8C9E-205EDDFFB990}" type="parTrans" cxnId="{F51F7A99-ECD7-544C-8123-4A0BFFC0B44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EFA4B4E-9D26-F641-8D0D-F631102D0CAB}" type="sibTrans" cxnId="{F51F7A99-ECD7-544C-8123-4A0BFFC0B44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556C751-755F-4F30-9CF7-5B3677C84B79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Semak properties bahan.</a:t>
          </a:r>
          <a:endParaRPr lang="en-GB" dirty="0">
            <a:solidFill>
              <a:schemeClr val="tx1"/>
            </a:solidFill>
          </a:endParaRPr>
        </a:p>
      </dgm:t>
    </dgm:pt>
    <dgm:pt modelId="{1896EFF0-1BF8-4E68-B6A2-518D9E8330F7}" type="parTrans" cxnId="{CEF4CFDF-0085-4402-A481-F559A8F197AE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3403ED2D-6308-47B5-8095-53A864117368}" type="sibTrans" cxnId="{CEF4CFDF-0085-4402-A481-F559A8F197AE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216D2FEB-DE07-4D8A-873B-FF9C0D39C0D0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Convert to PDF</a:t>
          </a:r>
          <a:endParaRPr lang="en-GB" dirty="0">
            <a:solidFill>
              <a:schemeClr val="tx1"/>
            </a:solidFill>
          </a:endParaRPr>
        </a:p>
      </dgm:t>
    </dgm:pt>
    <dgm:pt modelId="{C5B91FDA-703B-499D-ADF6-87698A06480B}" type="parTrans" cxnId="{B535CDF0-B122-45B4-BC7B-4208662962B5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352960FF-63F8-4E71-9695-5831F6C74BE4}" type="sibTrans" cxnId="{B535CDF0-B122-45B4-BC7B-4208662962B5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8456BA1D-4A62-44E6-A7AA-AD814FA7A707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Upload PDF</a:t>
          </a:r>
          <a:endParaRPr lang="en-GB" dirty="0">
            <a:solidFill>
              <a:schemeClr val="tx1"/>
            </a:solidFill>
          </a:endParaRPr>
        </a:p>
      </dgm:t>
    </dgm:pt>
    <dgm:pt modelId="{B23F5EEF-09A5-4341-9764-11174892A605}" type="parTrans" cxnId="{E1BCA30D-90ED-4ABD-93E0-1E0D1598F079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47319AA5-F6C1-4B01-B6AD-D510E97F8EEC}" type="sibTrans" cxnId="{E1BCA30D-90ED-4ABD-93E0-1E0D1598F079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9682B06A-DC5E-4AC4-AAFA-FA56C73D7614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Input general metadata</a:t>
          </a:r>
          <a:endParaRPr lang="en-GB" dirty="0">
            <a:solidFill>
              <a:schemeClr val="tx1"/>
            </a:solidFill>
          </a:endParaRPr>
        </a:p>
      </dgm:t>
    </dgm:pt>
    <dgm:pt modelId="{5FC42D18-AFA8-4366-B1AA-A3EB625286D6}" type="parTrans" cxnId="{5F071FB1-E29A-41DD-B06E-C77FC11A4DD9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250BECA4-0788-4970-8835-5F70A006BDB4}" type="sibTrans" cxnId="{5F071FB1-E29A-41DD-B06E-C77FC11A4DD9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012B363E-C901-4FF4-B53D-983652071000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Melengkap metadata</a:t>
          </a:r>
          <a:endParaRPr lang="en-GB" dirty="0">
            <a:solidFill>
              <a:schemeClr val="tx1"/>
            </a:solidFill>
          </a:endParaRPr>
        </a:p>
      </dgm:t>
    </dgm:pt>
    <dgm:pt modelId="{33BCD89A-47D1-49F9-A5C9-E16C3982CFBF}" type="parTrans" cxnId="{2654CBDD-14D5-4EE1-B81C-A78718B180DD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3A402F60-80BD-4B28-9514-87C82112347D}" type="sibTrans" cxnId="{2654CBDD-14D5-4EE1-B81C-A78718B180DD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2A877BFB-0B0F-4BE6-A39B-E593A76B64BE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QC</a:t>
          </a:r>
          <a:endParaRPr lang="en-GB" dirty="0">
            <a:solidFill>
              <a:schemeClr val="tx1"/>
            </a:solidFill>
          </a:endParaRPr>
        </a:p>
      </dgm:t>
    </dgm:pt>
    <dgm:pt modelId="{BA150A4E-5C0E-471F-AD4D-2FD40A11B47C}" type="parTrans" cxnId="{97833DFC-C2FB-46AF-BEA0-530B3ED3A5CD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0A6ABEB5-105E-4F37-B1D2-7AC02967022B}" type="sibTrans" cxnId="{97833DFC-C2FB-46AF-BEA0-530B3ED3A5CD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42DCC3F6-3FA4-CE4C-A2AA-DE3CA0E5DAAE}" type="pres">
      <dgm:prSet presAssocID="{F1E981A8-4649-8046-9D48-C4CA2F32E013}" presName="diagram" presStyleCnt="0">
        <dgm:presLayoutVars>
          <dgm:dir/>
          <dgm:resizeHandles val="exact"/>
        </dgm:presLayoutVars>
      </dgm:prSet>
      <dgm:spPr/>
    </dgm:pt>
    <dgm:pt modelId="{1353BBA7-C823-D94A-9B3A-1BF48C8D0F90}" type="pres">
      <dgm:prSet presAssocID="{42A04D79-22E8-2D40-BE9A-CDB6F9FF829B}" presName="node" presStyleLbl="node1" presStyleIdx="0" presStyleCnt="4">
        <dgm:presLayoutVars>
          <dgm:bulletEnabled val="1"/>
        </dgm:presLayoutVars>
      </dgm:prSet>
      <dgm:spPr/>
    </dgm:pt>
    <dgm:pt modelId="{BAFC5291-35B7-494D-B82E-77075AC37472}" type="pres">
      <dgm:prSet presAssocID="{DE78AF9A-8394-0640-8313-05DDFAFAA351}" presName="sibTrans" presStyleLbl="sibTrans2D1" presStyleIdx="0" presStyleCnt="3"/>
      <dgm:spPr/>
    </dgm:pt>
    <dgm:pt modelId="{D4A8CFA6-780F-2743-B0C8-54CF88978BFB}" type="pres">
      <dgm:prSet presAssocID="{DE78AF9A-8394-0640-8313-05DDFAFAA351}" presName="connectorText" presStyleLbl="sibTrans2D1" presStyleIdx="0" presStyleCnt="3"/>
      <dgm:spPr/>
    </dgm:pt>
    <dgm:pt modelId="{C3390586-5A78-9140-9FAE-AF63C2F264EB}" type="pres">
      <dgm:prSet presAssocID="{A7E7CFD3-33B7-1B42-9263-E58CBAF14C69}" presName="node" presStyleLbl="node1" presStyleIdx="1" presStyleCnt="4">
        <dgm:presLayoutVars>
          <dgm:bulletEnabled val="1"/>
        </dgm:presLayoutVars>
      </dgm:prSet>
      <dgm:spPr/>
    </dgm:pt>
    <dgm:pt modelId="{EB3DD36F-160E-794C-8EAE-40CF26EEB606}" type="pres">
      <dgm:prSet presAssocID="{D4F454B2-F15B-A245-8161-35DF31A47886}" presName="sibTrans" presStyleLbl="sibTrans2D1" presStyleIdx="1" presStyleCnt="3"/>
      <dgm:spPr/>
    </dgm:pt>
    <dgm:pt modelId="{CCCAAAD0-755B-6248-99FA-79288EA6EE88}" type="pres">
      <dgm:prSet presAssocID="{D4F454B2-F15B-A245-8161-35DF31A47886}" presName="connectorText" presStyleLbl="sibTrans2D1" presStyleIdx="1" presStyleCnt="3"/>
      <dgm:spPr/>
    </dgm:pt>
    <dgm:pt modelId="{7F2B9EC8-E6CC-8A46-93E4-78FA0F66A268}" type="pres">
      <dgm:prSet presAssocID="{5CE1A0DA-0170-8547-9FC9-D5507D4E3E66}" presName="node" presStyleLbl="node1" presStyleIdx="2" presStyleCnt="4">
        <dgm:presLayoutVars>
          <dgm:bulletEnabled val="1"/>
        </dgm:presLayoutVars>
      </dgm:prSet>
      <dgm:spPr/>
    </dgm:pt>
    <dgm:pt modelId="{1973F168-5BB1-9B42-B94E-842C7B783893}" type="pres">
      <dgm:prSet presAssocID="{48179055-B378-2144-BA0A-AEC8154C476F}" presName="sibTrans" presStyleLbl="sibTrans2D1" presStyleIdx="2" presStyleCnt="3"/>
      <dgm:spPr/>
    </dgm:pt>
    <dgm:pt modelId="{8445D0B4-468A-8646-8EF8-180DE0DBD010}" type="pres">
      <dgm:prSet presAssocID="{48179055-B378-2144-BA0A-AEC8154C476F}" presName="connectorText" presStyleLbl="sibTrans2D1" presStyleIdx="2" presStyleCnt="3"/>
      <dgm:spPr/>
    </dgm:pt>
    <dgm:pt modelId="{8EA60456-5527-A043-BF97-06EFC2E5C42B}" type="pres">
      <dgm:prSet presAssocID="{3FD5D49B-B6D5-514F-99D0-5748BBC65D82}" presName="node" presStyleLbl="node1" presStyleIdx="3" presStyleCnt="4">
        <dgm:presLayoutVars>
          <dgm:bulletEnabled val="1"/>
        </dgm:presLayoutVars>
      </dgm:prSet>
      <dgm:spPr/>
    </dgm:pt>
  </dgm:ptLst>
  <dgm:cxnLst>
    <dgm:cxn modelId="{01114B08-F10C-4FAC-AFAB-80CAFD2B4D7C}" type="presOf" srcId="{8456BA1D-4A62-44E6-A7AA-AD814FA7A707}" destId="{C3390586-5A78-9140-9FAE-AF63C2F264EB}" srcOrd="0" destOrd="1" presId="urn:microsoft.com/office/officeart/2005/8/layout/process5"/>
    <dgm:cxn modelId="{C5D42C0A-FDBA-4137-8A1C-A2AA1F624328}" type="presOf" srcId="{012B363E-C901-4FF4-B53D-983652071000}" destId="{7F2B9EC8-E6CC-8A46-93E4-78FA0F66A268}" srcOrd="0" destOrd="1" presId="urn:microsoft.com/office/officeart/2005/8/layout/process5"/>
    <dgm:cxn modelId="{E1BCA30D-90ED-4ABD-93E0-1E0D1598F079}" srcId="{A7E7CFD3-33B7-1B42-9263-E58CBAF14C69}" destId="{8456BA1D-4A62-44E6-A7AA-AD814FA7A707}" srcOrd="0" destOrd="0" parTransId="{B23F5EEF-09A5-4341-9764-11174892A605}" sibTransId="{47319AA5-F6C1-4B01-B6AD-D510E97F8EEC}"/>
    <dgm:cxn modelId="{81058E10-1A4A-4FFF-951A-8AC853170FED}" type="presOf" srcId="{3FD5D49B-B6D5-514F-99D0-5748BBC65D82}" destId="{8EA60456-5527-A043-BF97-06EFC2E5C42B}" srcOrd="0" destOrd="0" presId="urn:microsoft.com/office/officeart/2005/8/layout/process5"/>
    <dgm:cxn modelId="{2F5C5326-A3E2-42CB-B62E-9122655EB149}" type="presOf" srcId="{42A04D79-22E8-2D40-BE9A-CDB6F9FF829B}" destId="{1353BBA7-C823-D94A-9B3A-1BF48C8D0F90}" srcOrd="0" destOrd="0" presId="urn:microsoft.com/office/officeart/2005/8/layout/process5"/>
    <dgm:cxn modelId="{F560192D-B2C3-4609-A7E7-F20F11007259}" type="presOf" srcId="{A7E7CFD3-33B7-1B42-9263-E58CBAF14C69}" destId="{C3390586-5A78-9140-9FAE-AF63C2F264EB}" srcOrd="0" destOrd="0" presId="urn:microsoft.com/office/officeart/2005/8/layout/process5"/>
    <dgm:cxn modelId="{951E353F-CB6E-405E-93F2-873BABA8CCC3}" type="presOf" srcId="{216D2FEB-DE07-4D8A-873B-FF9C0D39C0D0}" destId="{1353BBA7-C823-D94A-9B3A-1BF48C8D0F90}" srcOrd="0" destOrd="2" presId="urn:microsoft.com/office/officeart/2005/8/layout/process5"/>
    <dgm:cxn modelId="{505BA34F-C697-9A47-A8D4-E4D91DDD844E}" srcId="{F1E981A8-4649-8046-9D48-C4CA2F32E013}" destId="{A7E7CFD3-33B7-1B42-9263-E58CBAF14C69}" srcOrd="1" destOrd="0" parTransId="{079782B1-F8F2-F542-BE01-D8CDB82F9991}" sibTransId="{D4F454B2-F15B-A245-8161-35DF31A47886}"/>
    <dgm:cxn modelId="{E6FCAE53-790D-4A87-B394-F0D7E432AE90}" type="presOf" srcId="{2A877BFB-0B0F-4BE6-A39B-E593A76B64BE}" destId="{7F2B9EC8-E6CC-8A46-93E4-78FA0F66A268}" srcOrd="0" destOrd="2" presId="urn:microsoft.com/office/officeart/2005/8/layout/process5"/>
    <dgm:cxn modelId="{DA1E3975-D53E-4AC6-B5C2-0C0731101629}" type="presOf" srcId="{48179055-B378-2144-BA0A-AEC8154C476F}" destId="{1973F168-5BB1-9B42-B94E-842C7B783893}" srcOrd="0" destOrd="0" presId="urn:microsoft.com/office/officeart/2005/8/layout/process5"/>
    <dgm:cxn modelId="{F24BCD89-1E6E-4BE5-8101-794CD2537D51}" type="presOf" srcId="{D4F454B2-F15B-A245-8161-35DF31A47886}" destId="{CCCAAAD0-755B-6248-99FA-79288EA6EE88}" srcOrd="1" destOrd="0" presId="urn:microsoft.com/office/officeart/2005/8/layout/process5"/>
    <dgm:cxn modelId="{6614D48E-A102-43F3-BA8D-1B490873365B}" type="presOf" srcId="{D4F454B2-F15B-A245-8161-35DF31A47886}" destId="{EB3DD36F-160E-794C-8EAE-40CF26EEB606}" srcOrd="0" destOrd="0" presId="urn:microsoft.com/office/officeart/2005/8/layout/process5"/>
    <dgm:cxn modelId="{F51F7A99-ECD7-544C-8123-4A0BFFC0B44C}" srcId="{F1E981A8-4649-8046-9D48-C4CA2F32E013}" destId="{3FD5D49B-B6D5-514F-99D0-5748BBC65D82}" srcOrd="3" destOrd="0" parTransId="{76BF3778-7DC9-5348-8C9E-205EDDFFB990}" sibTransId="{DEFA4B4E-9D26-F641-8D0D-F631102D0CAB}"/>
    <dgm:cxn modelId="{1F7C64A6-A46C-6249-8465-608C468FA553}" srcId="{F1E981A8-4649-8046-9D48-C4CA2F32E013}" destId="{42A04D79-22E8-2D40-BE9A-CDB6F9FF829B}" srcOrd="0" destOrd="0" parTransId="{79EC68D5-A23C-6345-BA33-A069EB6E461B}" sibTransId="{DE78AF9A-8394-0640-8313-05DDFAFAA351}"/>
    <dgm:cxn modelId="{7F4798B0-FC77-4C46-8CE5-D318C377BA13}" type="presOf" srcId="{5CE1A0DA-0170-8547-9FC9-D5507D4E3E66}" destId="{7F2B9EC8-E6CC-8A46-93E4-78FA0F66A268}" srcOrd="0" destOrd="0" presId="urn:microsoft.com/office/officeart/2005/8/layout/process5"/>
    <dgm:cxn modelId="{5F071FB1-E29A-41DD-B06E-C77FC11A4DD9}" srcId="{A7E7CFD3-33B7-1B42-9263-E58CBAF14C69}" destId="{9682B06A-DC5E-4AC4-AAFA-FA56C73D7614}" srcOrd="1" destOrd="0" parTransId="{5FC42D18-AFA8-4366-B1AA-A3EB625286D6}" sibTransId="{250BECA4-0788-4970-8835-5F70A006BDB4}"/>
    <dgm:cxn modelId="{2AC0D5C6-B9CC-574F-AAEF-5B740E001AED}" srcId="{F1E981A8-4649-8046-9D48-C4CA2F32E013}" destId="{5CE1A0DA-0170-8547-9FC9-D5507D4E3E66}" srcOrd="2" destOrd="0" parTransId="{0DE51537-BE00-AE42-9236-66838A7FDE38}" sibTransId="{48179055-B378-2144-BA0A-AEC8154C476F}"/>
    <dgm:cxn modelId="{ADD8ECCA-238B-4FD7-932D-F1F58010F51D}" type="presOf" srcId="{F1E981A8-4649-8046-9D48-C4CA2F32E013}" destId="{42DCC3F6-3FA4-CE4C-A2AA-DE3CA0E5DAAE}" srcOrd="0" destOrd="0" presId="urn:microsoft.com/office/officeart/2005/8/layout/process5"/>
    <dgm:cxn modelId="{ACFDC1CC-E6A5-44E9-A4EA-5FA6BE5340E0}" type="presOf" srcId="{DE78AF9A-8394-0640-8313-05DDFAFAA351}" destId="{D4A8CFA6-780F-2743-B0C8-54CF88978BFB}" srcOrd="1" destOrd="0" presId="urn:microsoft.com/office/officeart/2005/8/layout/process5"/>
    <dgm:cxn modelId="{199D03D2-120D-436E-B6B8-A01769126300}" type="presOf" srcId="{2556C751-755F-4F30-9CF7-5B3677C84B79}" destId="{1353BBA7-C823-D94A-9B3A-1BF48C8D0F90}" srcOrd="0" destOrd="1" presId="urn:microsoft.com/office/officeart/2005/8/layout/process5"/>
    <dgm:cxn modelId="{2654CBDD-14D5-4EE1-B81C-A78718B180DD}" srcId="{5CE1A0DA-0170-8547-9FC9-D5507D4E3E66}" destId="{012B363E-C901-4FF4-B53D-983652071000}" srcOrd="0" destOrd="0" parTransId="{33BCD89A-47D1-49F9-A5C9-E16C3982CFBF}" sibTransId="{3A402F60-80BD-4B28-9514-87C82112347D}"/>
    <dgm:cxn modelId="{44ECEDDE-456A-455A-9E00-7EDED837DBEA}" type="presOf" srcId="{48179055-B378-2144-BA0A-AEC8154C476F}" destId="{8445D0B4-468A-8646-8EF8-180DE0DBD010}" srcOrd="1" destOrd="0" presId="urn:microsoft.com/office/officeart/2005/8/layout/process5"/>
    <dgm:cxn modelId="{CEF4CFDF-0085-4402-A481-F559A8F197AE}" srcId="{42A04D79-22E8-2D40-BE9A-CDB6F9FF829B}" destId="{2556C751-755F-4F30-9CF7-5B3677C84B79}" srcOrd="0" destOrd="0" parTransId="{1896EFF0-1BF8-4E68-B6A2-518D9E8330F7}" sibTransId="{3403ED2D-6308-47B5-8095-53A864117368}"/>
    <dgm:cxn modelId="{F2AD3DEE-E119-4B21-957A-E7FD8ECE4B13}" type="presOf" srcId="{9682B06A-DC5E-4AC4-AAFA-FA56C73D7614}" destId="{C3390586-5A78-9140-9FAE-AF63C2F264EB}" srcOrd="0" destOrd="2" presId="urn:microsoft.com/office/officeart/2005/8/layout/process5"/>
    <dgm:cxn modelId="{B535CDF0-B122-45B4-BC7B-4208662962B5}" srcId="{42A04D79-22E8-2D40-BE9A-CDB6F9FF829B}" destId="{216D2FEB-DE07-4D8A-873B-FF9C0D39C0D0}" srcOrd="1" destOrd="0" parTransId="{C5B91FDA-703B-499D-ADF6-87698A06480B}" sibTransId="{352960FF-63F8-4E71-9695-5831F6C74BE4}"/>
    <dgm:cxn modelId="{A8BAE8F6-6629-4E33-8530-08B7753C91A7}" type="presOf" srcId="{DE78AF9A-8394-0640-8313-05DDFAFAA351}" destId="{BAFC5291-35B7-494D-B82E-77075AC37472}" srcOrd="0" destOrd="0" presId="urn:microsoft.com/office/officeart/2005/8/layout/process5"/>
    <dgm:cxn modelId="{97833DFC-C2FB-46AF-BEA0-530B3ED3A5CD}" srcId="{5CE1A0DA-0170-8547-9FC9-D5507D4E3E66}" destId="{2A877BFB-0B0F-4BE6-A39B-E593A76B64BE}" srcOrd="1" destOrd="0" parTransId="{BA150A4E-5C0E-471F-AD4D-2FD40A11B47C}" sibTransId="{0A6ABEB5-105E-4F37-B1D2-7AC02967022B}"/>
    <dgm:cxn modelId="{9D351754-B7CD-45D1-8BCA-F0A074D8B297}" type="presParOf" srcId="{42DCC3F6-3FA4-CE4C-A2AA-DE3CA0E5DAAE}" destId="{1353BBA7-C823-D94A-9B3A-1BF48C8D0F90}" srcOrd="0" destOrd="0" presId="urn:microsoft.com/office/officeart/2005/8/layout/process5"/>
    <dgm:cxn modelId="{5714B7B1-655F-4C85-9A5A-092C81E38506}" type="presParOf" srcId="{42DCC3F6-3FA4-CE4C-A2AA-DE3CA0E5DAAE}" destId="{BAFC5291-35B7-494D-B82E-77075AC37472}" srcOrd="1" destOrd="0" presId="urn:microsoft.com/office/officeart/2005/8/layout/process5"/>
    <dgm:cxn modelId="{6E7297F3-046E-4828-8C33-5A79305F9AF9}" type="presParOf" srcId="{BAFC5291-35B7-494D-B82E-77075AC37472}" destId="{D4A8CFA6-780F-2743-B0C8-54CF88978BFB}" srcOrd="0" destOrd="0" presId="urn:microsoft.com/office/officeart/2005/8/layout/process5"/>
    <dgm:cxn modelId="{219D5921-FDAB-4B3C-89CE-CE582D3E2198}" type="presParOf" srcId="{42DCC3F6-3FA4-CE4C-A2AA-DE3CA0E5DAAE}" destId="{C3390586-5A78-9140-9FAE-AF63C2F264EB}" srcOrd="2" destOrd="0" presId="urn:microsoft.com/office/officeart/2005/8/layout/process5"/>
    <dgm:cxn modelId="{C5A4BD9D-B9DC-47CE-84FE-4D3173AD2DCA}" type="presParOf" srcId="{42DCC3F6-3FA4-CE4C-A2AA-DE3CA0E5DAAE}" destId="{EB3DD36F-160E-794C-8EAE-40CF26EEB606}" srcOrd="3" destOrd="0" presId="urn:microsoft.com/office/officeart/2005/8/layout/process5"/>
    <dgm:cxn modelId="{85C99795-3AF1-4AE5-8131-79DF971247D0}" type="presParOf" srcId="{EB3DD36F-160E-794C-8EAE-40CF26EEB606}" destId="{CCCAAAD0-755B-6248-99FA-79288EA6EE88}" srcOrd="0" destOrd="0" presId="urn:microsoft.com/office/officeart/2005/8/layout/process5"/>
    <dgm:cxn modelId="{B5F25104-900A-42A7-9205-7C7EB653A72E}" type="presParOf" srcId="{42DCC3F6-3FA4-CE4C-A2AA-DE3CA0E5DAAE}" destId="{7F2B9EC8-E6CC-8A46-93E4-78FA0F66A268}" srcOrd="4" destOrd="0" presId="urn:microsoft.com/office/officeart/2005/8/layout/process5"/>
    <dgm:cxn modelId="{2C49D41B-3DB5-4889-B69F-2856BE4CC56B}" type="presParOf" srcId="{42DCC3F6-3FA4-CE4C-A2AA-DE3CA0E5DAAE}" destId="{1973F168-5BB1-9B42-B94E-842C7B783893}" srcOrd="5" destOrd="0" presId="urn:microsoft.com/office/officeart/2005/8/layout/process5"/>
    <dgm:cxn modelId="{9A1173C8-9236-4C37-ADC3-0B3122A358DC}" type="presParOf" srcId="{1973F168-5BB1-9B42-B94E-842C7B783893}" destId="{8445D0B4-468A-8646-8EF8-180DE0DBD010}" srcOrd="0" destOrd="0" presId="urn:microsoft.com/office/officeart/2005/8/layout/process5"/>
    <dgm:cxn modelId="{52E41FE8-9533-4CB2-8EBD-D709008188A6}" type="presParOf" srcId="{42DCC3F6-3FA4-CE4C-A2AA-DE3CA0E5DAAE}" destId="{8EA60456-5527-A043-BF97-06EFC2E5C42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FD0028-6C59-4F5F-945F-0BAEC82DABC4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606F9D99-65CD-457A-A653-74D92BEF63B6}">
      <dgm:prSet phldrT="[Text]"/>
      <dgm:spPr/>
      <dgm:t>
        <a:bodyPr/>
        <a:lstStyle/>
        <a:p>
          <a:r>
            <a:rPr lang="en-US" dirty="0">
              <a:sym typeface="Century Gothic"/>
            </a:rPr>
            <a:t>Executive Information System (EIS)</a:t>
          </a:r>
          <a:endParaRPr lang="en-MY" dirty="0"/>
        </a:p>
      </dgm:t>
    </dgm:pt>
    <dgm:pt modelId="{305B7669-0BBC-43F7-B784-C014A302B2D7}" type="parTrans" cxnId="{6F9DE91A-A76D-4BB6-8500-DFD00E7FA079}">
      <dgm:prSet/>
      <dgm:spPr/>
      <dgm:t>
        <a:bodyPr/>
        <a:lstStyle/>
        <a:p>
          <a:endParaRPr lang="en-MY"/>
        </a:p>
      </dgm:t>
    </dgm:pt>
    <dgm:pt modelId="{550125BF-2518-4492-8688-9B46BEEBF6CD}" type="sibTrans" cxnId="{6F9DE91A-A76D-4BB6-8500-DFD00E7FA079}">
      <dgm:prSet/>
      <dgm:spPr/>
      <dgm:t>
        <a:bodyPr/>
        <a:lstStyle/>
        <a:p>
          <a:endParaRPr lang="en-MY"/>
        </a:p>
      </dgm:t>
    </dgm:pt>
    <dgm:pt modelId="{37BB79CC-A03C-481C-9997-B1F9FE56EF9A}">
      <dgm:prSet/>
      <dgm:spPr/>
      <dgm:t>
        <a:bodyPr/>
        <a:lstStyle/>
        <a:p>
          <a:r>
            <a:rPr lang="en-US" dirty="0">
              <a:sym typeface="Century Gothic"/>
            </a:rPr>
            <a:t>UiTM Institutional Repository (</a:t>
          </a:r>
          <a:r>
            <a:rPr lang="en-US" dirty="0" err="1">
              <a:sym typeface="Century Gothic"/>
            </a:rPr>
            <a:t>UiTMIR</a:t>
          </a:r>
          <a:r>
            <a:rPr lang="en-US" dirty="0">
              <a:sym typeface="Century Gothic"/>
            </a:rPr>
            <a:t>) </a:t>
          </a:r>
          <a:endParaRPr lang="en-US" dirty="0">
            <a:sym typeface="Arial"/>
          </a:endParaRPr>
        </a:p>
      </dgm:t>
    </dgm:pt>
    <dgm:pt modelId="{30EF5874-7D0E-4AA3-BC82-A69FCD335E00}" type="parTrans" cxnId="{CC02B309-895E-400B-B8C9-27E3A58ED398}">
      <dgm:prSet/>
      <dgm:spPr/>
      <dgm:t>
        <a:bodyPr/>
        <a:lstStyle/>
        <a:p>
          <a:endParaRPr lang="en-MY"/>
        </a:p>
      </dgm:t>
    </dgm:pt>
    <dgm:pt modelId="{248F1FC6-9C15-4D68-8B69-C045FFCDD33E}" type="sibTrans" cxnId="{CC02B309-895E-400B-B8C9-27E3A58ED398}">
      <dgm:prSet/>
      <dgm:spPr/>
      <dgm:t>
        <a:bodyPr/>
        <a:lstStyle/>
        <a:p>
          <a:endParaRPr lang="en-MY"/>
        </a:p>
      </dgm:t>
    </dgm:pt>
    <dgm:pt modelId="{C0812427-C96A-4053-A86D-F52DD11976E4}">
      <dgm:prSet/>
      <dgm:spPr/>
      <dgm:t>
        <a:bodyPr/>
        <a:lstStyle/>
        <a:p>
          <a:r>
            <a:rPr lang="en-US" dirty="0">
              <a:sym typeface="Century Gothic"/>
            </a:rPr>
            <a:t>Library Support System (LSS)</a:t>
          </a:r>
          <a:endParaRPr lang="en-US" dirty="0">
            <a:sym typeface="Arial"/>
          </a:endParaRPr>
        </a:p>
      </dgm:t>
    </dgm:pt>
    <dgm:pt modelId="{6A13C81C-E1C1-4E0F-991B-04E71E8909E3}" type="parTrans" cxnId="{C9CE5A87-0002-4711-96C3-44AC3B5F6333}">
      <dgm:prSet/>
      <dgm:spPr/>
      <dgm:t>
        <a:bodyPr/>
        <a:lstStyle/>
        <a:p>
          <a:endParaRPr lang="en-MY"/>
        </a:p>
      </dgm:t>
    </dgm:pt>
    <dgm:pt modelId="{152C91A5-661A-4783-83AE-8FFCE4A1065D}" type="sibTrans" cxnId="{C9CE5A87-0002-4711-96C3-44AC3B5F6333}">
      <dgm:prSet/>
      <dgm:spPr/>
      <dgm:t>
        <a:bodyPr/>
        <a:lstStyle/>
        <a:p>
          <a:endParaRPr lang="en-MY"/>
        </a:p>
      </dgm:t>
    </dgm:pt>
    <dgm:pt modelId="{458CCA50-4B48-4004-879C-5A43D8F9B1EC}">
      <dgm:prSet/>
      <dgm:spPr/>
      <dgm:t>
        <a:bodyPr/>
        <a:lstStyle/>
        <a:p>
          <a:r>
            <a:rPr lang="en-US" dirty="0"/>
            <a:t>Checking E-Print ID</a:t>
          </a:r>
        </a:p>
      </dgm:t>
    </dgm:pt>
    <dgm:pt modelId="{E6E77711-427C-4C77-BC6D-94CFC8D98D5D}" type="parTrans" cxnId="{A39DBECB-46D0-46D3-B919-AC80F0C42C22}">
      <dgm:prSet/>
      <dgm:spPr/>
      <dgm:t>
        <a:bodyPr/>
        <a:lstStyle/>
        <a:p>
          <a:endParaRPr lang="en-MY"/>
        </a:p>
      </dgm:t>
    </dgm:pt>
    <dgm:pt modelId="{957A4E61-B6AF-419F-B44C-B02BD603829A}" type="sibTrans" cxnId="{A39DBECB-46D0-46D3-B919-AC80F0C42C22}">
      <dgm:prSet/>
      <dgm:spPr/>
      <dgm:t>
        <a:bodyPr/>
        <a:lstStyle/>
        <a:p>
          <a:endParaRPr lang="en-MY"/>
        </a:p>
      </dgm:t>
    </dgm:pt>
    <dgm:pt modelId="{875E7A8E-B2CF-4857-A882-D2AA70218596}" type="pres">
      <dgm:prSet presAssocID="{25FD0028-6C59-4F5F-945F-0BAEC82DABC4}" presName="Name0" presStyleCnt="0">
        <dgm:presLayoutVars>
          <dgm:dir/>
          <dgm:resizeHandles val="exact"/>
        </dgm:presLayoutVars>
      </dgm:prSet>
      <dgm:spPr/>
    </dgm:pt>
    <dgm:pt modelId="{690EB98D-513B-4310-A83C-EB3A0D6A496B}" type="pres">
      <dgm:prSet presAssocID="{25FD0028-6C59-4F5F-945F-0BAEC82DABC4}" presName="fgShape" presStyleLbl="fgShp" presStyleIdx="0" presStyleCnt="1"/>
      <dgm:spPr/>
    </dgm:pt>
    <dgm:pt modelId="{39056646-2AE6-407A-9F9F-C5E968E0ACFD}" type="pres">
      <dgm:prSet presAssocID="{25FD0028-6C59-4F5F-945F-0BAEC82DABC4}" presName="linComp" presStyleCnt="0"/>
      <dgm:spPr/>
    </dgm:pt>
    <dgm:pt modelId="{51151659-34DD-4E36-8DF2-25A5B86C63E8}" type="pres">
      <dgm:prSet presAssocID="{606F9D99-65CD-457A-A653-74D92BEF63B6}" presName="compNode" presStyleCnt="0"/>
      <dgm:spPr/>
    </dgm:pt>
    <dgm:pt modelId="{C207719B-76F3-4842-AECF-E10435DB3482}" type="pres">
      <dgm:prSet presAssocID="{606F9D99-65CD-457A-A653-74D92BEF63B6}" presName="bkgdShape" presStyleLbl="node1" presStyleIdx="0" presStyleCnt="4"/>
      <dgm:spPr/>
    </dgm:pt>
    <dgm:pt modelId="{F25DC7CE-E4E3-4282-B7D4-4C6542330CDA}" type="pres">
      <dgm:prSet presAssocID="{606F9D99-65CD-457A-A653-74D92BEF63B6}" presName="nodeTx" presStyleLbl="node1" presStyleIdx="0" presStyleCnt="4">
        <dgm:presLayoutVars>
          <dgm:bulletEnabled val="1"/>
        </dgm:presLayoutVars>
      </dgm:prSet>
      <dgm:spPr/>
    </dgm:pt>
    <dgm:pt modelId="{B2A6DAA8-0445-4BA7-BED2-230BCB4B2165}" type="pres">
      <dgm:prSet presAssocID="{606F9D99-65CD-457A-A653-74D92BEF63B6}" presName="invisiNode" presStyleLbl="node1" presStyleIdx="0" presStyleCnt="4"/>
      <dgm:spPr/>
    </dgm:pt>
    <dgm:pt modelId="{D4CB3B17-DC94-4AAB-AE55-FCD32779A86C}" type="pres">
      <dgm:prSet presAssocID="{606F9D99-65CD-457A-A653-74D92BEF63B6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E140ED56-E020-4877-8F5F-0BF8DEC07F37}" type="pres">
      <dgm:prSet presAssocID="{550125BF-2518-4492-8688-9B46BEEBF6CD}" presName="sibTrans" presStyleLbl="sibTrans2D1" presStyleIdx="0" presStyleCnt="0"/>
      <dgm:spPr/>
    </dgm:pt>
    <dgm:pt modelId="{0AD6552C-1272-448B-B2CF-80F4F40A3B50}" type="pres">
      <dgm:prSet presAssocID="{37BB79CC-A03C-481C-9997-B1F9FE56EF9A}" presName="compNode" presStyleCnt="0"/>
      <dgm:spPr/>
    </dgm:pt>
    <dgm:pt modelId="{65738C6D-BC89-41E4-B75D-9CDD189F9F4E}" type="pres">
      <dgm:prSet presAssocID="{37BB79CC-A03C-481C-9997-B1F9FE56EF9A}" presName="bkgdShape" presStyleLbl="node1" presStyleIdx="1" presStyleCnt="4"/>
      <dgm:spPr/>
    </dgm:pt>
    <dgm:pt modelId="{53764F8E-FCFB-4CAC-8E7E-F510F0DE159D}" type="pres">
      <dgm:prSet presAssocID="{37BB79CC-A03C-481C-9997-B1F9FE56EF9A}" presName="nodeTx" presStyleLbl="node1" presStyleIdx="1" presStyleCnt="4">
        <dgm:presLayoutVars>
          <dgm:bulletEnabled val="1"/>
        </dgm:presLayoutVars>
      </dgm:prSet>
      <dgm:spPr/>
    </dgm:pt>
    <dgm:pt modelId="{7AB0395D-F9DF-4D05-A039-903364C29637}" type="pres">
      <dgm:prSet presAssocID="{37BB79CC-A03C-481C-9997-B1F9FE56EF9A}" presName="invisiNode" presStyleLbl="node1" presStyleIdx="1" presStyleCnt="4"/>
      <dgm:spPr/>
    </dgm:pt>
    <dgm:pt modelId="{95BA32B1-D09A-48E0-982F-134CDC2C6CD3}" type="pres">
      <dgm:prSet presAssocID="{37BB79CC-A03C-481C-9997-B1F9FE56EF9A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459188D3-DEC0-4926-ADD8-DD526E88C912}" type="pres">
      <dgm:prSet presAssocID="{248F1FC6-9C15-4D68-8B69-C045FFCDD33E}" presName="sibTrans" presStyleLbl="sibTrans2D1" presStyleIdx="0" presStyleCnt="0"/>
      <dgm:spPr/>
    </dgm:pt>
    <dgm:pt modelId="{B4FBD82C-B6D1-4075-A024-D94B46D1A52E}" type="pres">
      <dgm:prSet presAssocID="{C0812427-C96A-4053-A86D-F52DD11976E4}" presName="compNode" presStyleCnt="0"/>
      <dgm:spPr/>
    </dgm:pt>
    <dgm:pt modelId="{2BDC1F6C-A04C-4C47-ACD3-4239913F3B22}" type="pres">
      <dgm:prSet presAssocID="{C0812427-C96A-4053-A86D-F52DD11976E4}" presName="bkgdShape" presStyleLbl="node1" presStyleIdx="2" presStyleCnt="4"/>
      <dgm:spPr/>
    </dgm:pt>
    <dgm:pt modelId="{43A78314-5108-418A-8792-DA12DA5C9FEF}" type="pres">
      <dgm:prSet presAssocID="{C0812427-C96A-4053-A86D-F52DD11976E4}" presName="nodeTx" presStyleLbl="node1" presStyleIdx="2" presStyleCnt="4">
        <dgm:presLayoutVars>
          <dgm:bulletEnabled val="1"/>
        </dgm:presLayoutVars>
      </dgm:prSet>
      <dgm:spPr/>
    </dgm:pt>
    <dgm:pt modelId="{B2EAA3B5-6CDA-40E5-9F9B-9519902248F4}" type="pres">
      <dgm:prSet presAssocID="{C0812427-C96A-4053-A86D-F52DD11976E4}" presName="invisiNode" presStyleLbl="node1" presStyleIdx="2" presStyleCnt="4"/>
      <dgm:spPr/>
    </dgm:pt>
    <dgm:pt modelId="{2792C6A4-5035-489A-AD6C-0C9F11280890}" type="pres">
      <dgm:prSet presAssocID="{C0812427-C96A-4053-A86D-F52DD11976E4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42247B3D-D277-463B-AA49-E1CF7E74DE86}" type="pres">
      <dgm:prSet presAssocID="{152C91A5-661A-4783-83AE-8FFCE4A1065D}" presName="sibTrans" presStyleLbl="sibTrans2D1" presStyleIdx="0" presStyleCnt="0"/>
      <dgm:spPr/>
    </dgm:pt>
    <dgm:pt modelId="{AA45AB05-9766-4201-B97E-9F14534C46F5}" type="pres">
      <dgm:prSet presAssocID="{458CCA50-4B48-4004-879C-5A43D8F9B1EC}" presName="compNode" presStyleCnt="0"/>
      <dgm:spPr/>
    </dgm:pt>
    <dgm:pt modelId="{267889CF-B788-4AE4-B858-3D61014AD54F}" type="pres">
      <dgm:prSet presAssocID="{458CCA50-4B48-4004-879C-5A43D8F9B1EC}" presName="bkgdShape" presStyleLbl="node1" presStyleIdx="3" presStyleCnt="4"/>
      <dgm:spPr/>
    </dgm:pt>
    <dgm:pt modelId="{986539B2-E08B-48A8-90F1-B5191A16C022}" type="pres">
      <dgm:prSet presAssocID="{458CCA50-4B48-4004-879C-5A43D8F9B1EC}" presName="nodeTx" presStyleLbl="node1" presStyleIdx="3" presStyleCnt="4">
        <dgm:presLayoutVars>
          <dgm:bulletEnabled val="1"/>
        </dgm:presLayoutVars>
      </dgm:prSet>
      <dgm:spPr/>
    </dgm:pt>
    <dgm:pt modelId="{15A83E9D-1511-4AB4-AB35-13B0AAD18E4D}" type="pres">
      <dgm:prSet presAssocID="{458CCA50-4B48-4004-879C-5A43D8F9B1EC}" presName="invisiNode" presStyleLbl="node1" presStyleIdx="3" presStyleCnt="4"/>
      <dgm:spPr/>
    </dgm:pt>
    <dgm:pt modelId="{92CBEF38-99DD-4F65-BECC-AC9A58908C8D}" type="pres">
      <dgm:prSet presAssocID="{458CCA50-4B48-4004-879C-5A43D8F9B1EC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CC02B309-895E-400B-B8C9-27E3A58ED398}" srcId="{25FD0028-6C59-4F5F-945F-0BAEC82DABC4}" destId="{37BB79CC-A03C-481C-9997-B1F9FE56EF9A}" srcOrd="1" destOrd="0" parTransId="{30EF5874-7D0E-4AA3-BC82-A69FCD335E00}" sibTransId="{248F1FC6-9C15-4D68-8B69-C045FFCDD33E}"/>
    <dgm:cxn modelId="{F8A7B910-DCC0-4C71-9E32-3B764824FBA9}" type="presOf" srcId="{458CCA50-4B48-4004-879C-5A43D8F9B1EC}" destId="{986539B2-E08B-48A8-90F1-B5191A16C022}" srcOrd="1" destOrd="0" presId="urn:microsoft.com/office/officeart/2005/8/layout/hList7"/>
    <dgm:cxn modelId="{FAD30615-EB80-4CCC-9BE4-0643177B05F0}" type="presOf" srcId="{248F1FC6-9C15-4D68-8B69-C045FFCDD33E}" destId="{459188D3-DEC0-4926-ADD8-DD526E88C912}" srcOrd="0" destOrd="0" presId="urn:microsoft.com/office/officeart/2005/8/layout/hList7"/>
    <dgm:cxn modelId="{6F9DE91A-A76D-4BB6-8500-DFD00E7FA079}" srcId="{25FD0028-6C59-4F5F-945F-0BAEC82DABC4}" destId="{606F9D99-65CD-457A-A653-74D92BEF63B6}" srcOrd="0" destOrd="0" parTransId="{305B7669-0BBC-43F7-B784-C014A302B2D7}" sibTransId="{550125BF-2518-4492-8688-9B46BEEBF6CD}"/>
    <dgm:cxn modelId="{37F08264-38B6-407D-94FD-C8148F5BD34C}" type="presOf" srcId="{25FD0028-6C59-4F5F-945F-0BAEC82DABC4}" destId="{875E7A8E-B2CF-4857-A882-D2AA70218596}" srcOrd="0" destOrd="0" presId="urn:microsoft.com/office/officeart/2005/8/layout/hList7"/>
    <dgm:cxn modelId="{11CC7A4E-FD8D-459C-9334-BDC41EC692AF}" type="presOf" srcId="{C0812427-C96A-4053-A86D-F52DD11976E4}" destId="{2BDC1F6C-A04C-4C47-ACD3-4239913F3B22}" srcOrd="0" destOrd="0" presId="urn:microsoft.com/office/officeart/2005/8/layout/hList7"/>
    <dgm:cxn modelId="{1FA34256-A8DA-43BC-9988-096AC5DDA715}" type="presOf" srcId="{606F9D99-65CD-457A-A653-74D92BEF63B6}" destId="{C207719B-76F3-4842-AECF-E10435DB3482}" srcOrd="0" destOrd="0" presId="urn:microsoft.com/office/officeart/2005/8/layout/hList7"/>
    <dgm:cxn modelId="{111C7058-71E4-4953-9FBC-64E438207FCC}" type="presOf" srcId="{37BB79CC-A03C-481C-9997-B1F9FE56EF9A}" destId="{65738C6D-BC89-41E4-B75D-9CDD189F9F4E}" srcOrd="0" destOrd="0" presId="urn:microsoft.com/office/officeart/2005/8/layout/hList7"/>
    <dgm:cxn modelId="{62366A81-A497-410F-95E9-87C20CB220D3}" type="presOf" srcId="{152C91A5-661A-4783-83AE-8FFCE4A1065D}" destId="{42247B3D-D277-463B-AA49-E1CF7E74DE86}" srcOrd="0" destOrd="0" presId="urn:microsoft.com/office/officeart/2005/8/layout/hList7"/>
    <dgm:cxn modelId="{295D5486-60B6-4243-B9A1-FC798026CC56}" type="presOf" srcId="{C0812427-C96A-4053-A86D-F52DD11976E4}" destId="{43A78314-5108-418A-8792-DA12DA5C9FEF}" srcOrd="1" destOrd="0" presId="urn:microsoft.com/office/officeart/2005/8/layout/hList7"/>
    <dgm:cxn modelId="{C9CE5A87-0002-4711-96C3-44AC3B5F6333}" srcId="{25FD0028-6C59-4F5F-945F-0BAEC82DABC4}" destId="{C0812427-C96A-4053-A86D-F52DD11976E4}" srcOrd="2" destOrd="0" parTransId="{6A13C81C-E1C1-4E0F-991B-04E71E8909E3}" sibTransId="{152C91A5-661A-4783-83AE-8FFCE4A1065D}"/>
    <dgm:cxn modelId="{36BBE188-6AC2-49FB-9355-E387B8BBB248}" type="presOf" srcId="{458CCA50-4B48-4004-879C-5A43D8F9B1EC}" destId="{267889CF-B788-4AE4-B858-3D61014AD54F}" srcOrd="0" destOrd="0" presId="urn:microsoft.com/office/officeart/2005/8/layout/hList7"/>
    <dgm:cxn modelId="{66469993-62D0-45B2-AF88-689133E791BC}" type="presOf" srcId="{606F9D99-65CD-457A-A653-74D92BEF63B6}" destId="{F25DC7CE-E4E3-4282-B7D4-4C6542330CDA}" srcOrd="1" destOrd="0" presId="urn:microsoft.com/office/officeart/2005/8/layout/hList7"/>
    <dgm:cxn modelId="{A39DBECB-46D0-46D3-B919-AC80F0C42C22}" srcId="{25FD0028-6C59-4F5F-945F-0BAEC82DABC4}" destId="{458CCA50-4B48-4004-879C-5A43D8F9B1EC}" srcOrd="3" destOrd="0" parTransId="{E6E77711-427C-4C77-BC6D-94CFC8D98D5D}" sibTransId="{957A4E61-B6AF-419F-B44C-B02BD603829A}"/>
    <dgm:cxn modelId="{461B5FE2-DB5A-4DC9-958E-1D7505844776}" type="presOf" srcId="{37BB79CC-A03C-481C-9997-B1F9FE56EF9A}" destId="{53764F8E-FCFB-4CAC-8E7E-F510F0DE159D}" srcOrd="1" destOrd="0" presId="urn:microsoft.com/office/officeart/2005/8/layout/hList7"/>
    <dgm:cxn modelId="{4CC57FEA-5E5B-4E2D-8866-9482D063D80E}" type="presOf" srcId="{550125BF-2518-4492-8688-9B46BEEBF6CD}" destId="{E140ED56-E020-4877-8F5F-0BF8DEC07F37}" srcOrd="0" destOrd="0" presId="urn:microsoft.com/office/officeart/2005/8/layout/hList7"/>
    <dgm:cxn modelId="{63137D2E-B46B-40CA-AF0E-4A3E014AD45A}" type="presParOf" srcId="{875E7A8E-B2CF-4857-A882-D2AA70218596}" destId="{690EB98D-513B-4310-A83C-EB3A0D6A496B}" srcOrd="0" destOrd="0" presId="urn:microsoft.com/office/officeart/2005/8/layout/hList7"/>
    <dgm:cxn modelId="{6EC7B5F0-D21D-40ED-A21E-407F2EE36A37}" type="presParOf" srcId="{875E7A8E-B2CF-4857-A882-D2AA70218596}" destId="{39056646-2AE6-407A-9F9F-C5E968E0ACFD}" srcOrd="1" destOrd="0" presId="urn:microsoft.com/office/officeart/2005/8/layout/hList7"/>
    <dgm:cxn modelId="{1EC974CF-FCB0-4C5A-AD58-35EE7C8266EC}" type="presParOf" srcId="{39056646-2AE6-407A-9F9F-C5E968E0ACFD}" destId="{51151659-34DD-4E36-8DF2-25A5B86C63E8}" srcOrd="0" destOrd="0" presId="urn:microsoft.com/office/officeart/2005/8/layout/hList7"/>
    <dgm:cxn modelId="{BA525D90-E103-4E56-96A3-053B7EAEE988}" type="presParOf" srcId="{51151659-34DD-4E36-8DF2-25A5B86C63E8}" destId="{C207719B-76F3-4842-AECF-E10435DB3482}" srcOrd="0" destOrd="0" presId="urn:microsoft.com/office/officeart/2005/8/layout/hList7"/>
    <dgm:cxn modelId="{66E4F1F2-BC64-4A4F-9551-8A9092725CE0}" type="presParOf" srcId="{51151659-34DD-4E36-8DF2-25A5B86C63E8}" destId="{F25DC7CE-E4E3-4282-B7D4-4C6542330CDA}" srcOrd="1" destOrd="0" presId="urn:microsoft.com/office/officeart/2005/8/layout/hList7"/>
    <dgm:cxn modelId="{1C9C5B41-29CD-4842-B49F-A5B2F7579E54}" type="presParOf" srcId="{51151659-34DD-4E36-8DF2-25A5B86C63E8}" destId="{B2A6DAA8-0445-4BA7-BED2-230BCB4B2165}" srcOrd="2" destOrd="0" presId="urn:microsoft.com/office/officeart/2005/8/layout/hList7"/>
    <dgm:cxn modelId="{1B408055-E669-4ACD-91E6-C58D727B7E8F}" type="presParOf" srcId="{51151659-34DD-4E36-8DF2-25A5B86C63E8}" destId="{D4CB3B17-DC94-4AAB-AE55-FCD32779A86C}" srcOrd="3" destOrd="0" presId="urn:microsoft.com/office/officeart/2005/8/layout/hList7"/>
    <dgm:cxn modelId="{C1E9570F-C40C-417D-B067-5F75AEAF3FB7}" type="presParOf" srcId="{39056646-2AE6-407A-9F9F-C5E968E0ACFD}" destId="{E140ED56-E020-4877-8F5F-0BF8DEC07F37}" srcOrd="1" destOrd="0" presId="urn:microsoft.com/office/officeart/2005/8/layout/hList7"/>
    <dgm:cxn modelId="{CCB8ADAD-9A7E-4ACF-BA9B-F30D2CDB0255}" type="presParOf" srcId="{39056646-2AE6-407A-9F9F-C5E968E0ACFD}" destId="{0AD6552C-1272-448B-B2CF-80F4F40A3B50}" srcOrd="2" destOrd="0" presId="urn:microsoft.com/office/officeart/2005/8/layout/hList7"/>
    <dgm:cxn modelId="{C3B5F31A-0A62-42FA-97FC-4358AD7214AD}" type="presParOf" srcId="{0AD6552C-1272-448B-B2CF-80F4F40A3B50}" destId="{65738C6D-BC89-41E4-B75D-9CDD189F9F4E}" srcOrd="0" destOrd="0" presId="urn:microsoft.com/office/officeart/2005/8/layout/hList7"/>
    <dgm:cxn modelId="{7549F609-749B-4DF5-89A7-AA3F75DE6E10}" type="presParOf" srcId="{0AD6552C-1272-448B-B2CF-80F4F40A3B50}" destId="{53764F8E-FCFB-4CAC-8E7E-F510F0DE159D}" srcOrd="1" destOrd="0" presId="urn:microsoft.com/office/officeart/2005/8/layout/hList7"/>
    <dgm:cxn modelId="{059A76C8-7439-4F73-8003-76A8A39B037A}" type="presParOf" srcId="{0AD6552C-1272-448B-B2CF-80F4F40A3B50}" destId="{7AB0395D-F9DF-4D05-A039-903364C29637}" srcOrd="2" destOrd="0" presId="urn:microsoft.com/office/officeart/2005/8/layout/hList7"/>
    <dgm:cxn modelId="{384B668F-2916-4472-A000-8C5B38589575}" type="presParOf" srcId="{0AD6552C-1272-448B-B2CF-80F4F40A3B50}" destId="{95BA32B1-D09A-48E0-982F-134CDC2C6CD3}" srcOrd="3" destOrd="0" presId="urn:microsoft.com/office/officeart/2005/8/layout/hList7"/>
    <dgm:cxn modelId="{7DD8E43A-7BD0-4D24-917F-8C3BA64A06B9}" type="presParOf" srcId="{39056646-2AE6-407A-9F9F-C5E968E0ACFD}" destId="{459188D3-DEC0-4926-ADD8-DD526E88C912}" srcOrd="3" destOrd="0" presId="urn:microsoft.com/office/officeart/2005/8/layout/hList7"/>
    <dgm:cxn modelId="{4A738E3F-008A-4324-9C69-1503AAEF96C7}" type="presParOf" srcId="{39056646-2AE6-407A-9F9F-C5E968E0ACFD}" destId="{B4FBD82C-B6D1-4075-A024-D94B46D1A52E}" srcOrd="4" destOrd="0" presId="urn:microsoft.com/office/officeart/2005/8/layout/hList7"/>
    <dgm:cxn modelId="{9BDAD049-C9DD-4905-9D96-183936329738}" type="presParOf" srcId="{B4FBD82C-B6D1-4075-A024-D94B46D1A52E}" destId="{2BDC1F6C-A04C-4C47-ACD3-4239913F3B22}" srcOrd="0" destOrd="0" presId="urn:microsoft.com/office/officeart/2005/8/layout/hList7"/>
    <dgm:cxn modelId="{C4748F75-7481-4B40-BE6E-090D3549A368}" type="presParOf" srcId="{B4FBD82C-B6D1-4075-A024-D94B46D1A52E}" destId="{43A78314-5108-418A-8792-DA12DA5C9FEF}" srcOrd="1" destOrd="0" presId="urn:microsoft.com/office/officeart/2005/8/layout/hList7"/>
    <dgm:cxn modelId="{8977B708-6550-4AEC-92E5-15B88ACD922A}" type="presParOf" srcId="{B4FBD82C-B6D1-4075-A024-D94B46D1A52E}" destId="{B2EAA3B5-6CDA-40E5-9F9B-9519902248F4}" srcOrd="2" destOrd="0" presId="urn:microsoft.com/office/officeart/2005/8/layout/hList7"/>
    <dgm:cxn modelId="{22D17693-B7E5-4467-B639-151DD818DD8C}" type="presParOf" srcId="{B4FBD82C-B6D1-4075-A024-D94B46D1A52E}" destId="{2792C6A4-5035-489A-AD6C-0C9F11280890}" srcOrd="3" destOrd="0" presId="urn:microsoft.com/office/officeart/2005/8/layout/hList7"/>
    <dgm:cxn modelId="{A18E11AE-3E9A-4E36-A726-6546B8F58CE6}" type="presParOf" srcId="{39056646-2AE6-407A-9F9F-C5E968E0ACFD}" destId="{42247B3D-D277-463B-AA49-E1CF7E74DE86}" srcOrd="5" destOrd="0" presId="urn:microsoft.com/office/officeart/2005/8/layout/hList7"/>
    <dgm:cxn modelId="{91899D9F-DC23-4ACE-B0C3-31141F6B77CD}" type="presParOf" srcId="{39056646-2AE6-407A-9F9F-C5E968E0ACFD}" destId="{AA45AB05-9766-4201-B97E-9F14534C46F5}" srcOrd="6" destOrd="0" presId="urn:microsoft.com/office/officeart/2005/8/layout/hList7"/>
    <dgm:cxn modelId="{2AD2CC62-C3AF-437D-8DAE-B7EBC44938C9}" type="presParOf" srcId="{AA45AB05-9766-4201-B97E-9F14534C46F5}" destId="{267889CF-B788-4AE4-B858-3D61014AD54F}" srcOrd="0" destOrd="0" presId="urn:microsoft.com/office/officeart/2005/8/layout/hList7"/>
    <dgm:cxn modelId="{297B720C-D5A0-4942-A109-3901AA47B41E}" type="presParOf" srcId="{AA45AB05-9766-4201-B97E-9F14534C46F5}" destId="{986539B2-E08B-48A8-90F1-B5191A16C022}" srcOrd="1" destOrd="0" presId="urn:microsoft.com/office/officeart/2005/8/layout/hList7"/>
    <dgm:cxn modelId="{D1B411CB-8B00-428C-B013-6531485BD9BC}" type="presParOf" srcId="{AA45AB05-9766-4201-B97E-9F14534C46F5}" destId="{15A83E9D-1511-4AB4-AB35-13B0AAD18E4D}" srcOrd="2" destOrd="0" presId="urn:microsoft.com/office/officeart/2005/8/layout/hList7"/>
    <dgm:cxn modelId="{9B9FA0D3-C682-44FA-931A-9DA4BD495489}" type="presParOf" srcId="{AA45AB05-9766-4201-B97E-9F14534C46F5}" destId="{92CBEF38-99DD-4F65-BECC-AC9A58908C8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F0D6D-00FC-4C65-92F0-938B17125468}">
      <dsp:nvSpPr>
        <dsp:cNvPr id="0" name=""/>
        <dsp:cNvSpPr/>
      </dsp:nvSpPr>
      <dsp:spPr>
        <a:xfrm>
          <a:off x="694" y="3264"/>
          <a:ext cx="6049739" cy="1376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 err="1"/>
            <a:t>Bahagian</a:t>
          </a:r>
          <a:r>
            <a:rPr lang="en-GB" sz="3600" kern="1200" dirty="0"/>
            <a:t> </a:t>
          </a:r>
          <a:r>
            <a:rPr lang="en-GB" sz="3600" kern="1200" dirty="0" err="1"/>
            <a:t>Sistem</a:t>
          </a:r>
          <a:r>
            <a:rPr lang="en-GB" sz="3600" kern="1200" dirty="0"/>
            <a:t> </a:t>
          </a:r>
          <a:r>
            <a:rPr lang="en-GB" sz="3600" kern="1200" dirty="0" err="1"/>
            <a:t>Repositori</a:t>
          </a:r>
          <a:r>
            <a:rPr lang="en-GB" sz="3600" kern="1200" dirty="0"/>
            <a:t> &amp; </a:t>
          </a:r>
          <a:r>
            <a:rPr lang="en-GB" sz="3600" kern="1200" dirty="0" err="1"/>
            <a:t>Sumber</a:t>
          </a:r>
          <a:r>
            <a:rPr lang="en-GB" sz="3600" kern="1200" dirty="0"/>
            <a:t> Pendidikan Terbuka</a:t>
          </a:r>
        </a:p>
      </dsp:txBody>
      <dsp:txXfrm>
        <a:off x="41019" y="43589"/>
        <a:ext cx="5969089" cy="1296140"/>
      </dsp:txXfrm>
    </dsp:sp>
    <dsp:sp modelId="{BF39425F-8C37-49D5-A5C8-650723760B1C}">
      <dsp:nvSpPr>
        <dsp:cNvPr id="0" name=""/>
        <dsp:cNvSpPr/>
      </dsp:nvSpPr>
      <dsp:spPr>
        <a:xfrm>
          <a:off x="694" y="1487273"/>
          <a:ext cx="4791021" cy="1376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0" i="0" kern="1200"/>
            <a:t>Unit Sumber Kandungan Digital</a:t>
          </a:r>
          <a:endParaRPr lang="en-GB" sz="2000" kern="1200" dirty="0"/>
        </a:p>
      </dsp:txBody>
      <dsp:txXfrm>
        <a:off x="41019" y="1527598"/>
        <a:ext cx="4710371" cy="1296140"/>
      </dsp:txXfrm>
    </dsp:sp>
    <dsp:sp modelId="{4B4982C4-D587-4C76-A9A9-97D892794591}">
      <dsp:nvSpPr>
        <dsp:cNvPr id="0" name=""/>
        <dsp:cNvSpPr/>
      </dsp:nvSpPr>
      <dsp:spPr>
        <a:xfrm>
          <a:off x="694" y="2971282"/>
          <a:ext cx="1161178" cy="1376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Pustakawan</a:t>
          </a:r>
          <a:r>
            <a:rPr lang="en-GB" sz="1500" kern="1200" dirty="0"/>
            <a:t> </a:t>
          </a:r>
          <a:r>
            <a:rPr lang="en-GB" sz="1500" kern="1200" dirty="0" err="1"/>
            <a:t>Kanan</a:t>
          </a:r>
          <a:r>
            <a:rPr lang="en-GB" sz="1500" kern="1200" dirty="0"/>
            <a:t> (2)</a:t>
          </a:r>
        </a:p>
      </dsp:txBody>
      <dsp:txXfrm>
        <a:off x="34704" y="3005292"/>
        <a:ext cx="1093158" cy="1308770"/>
      </dsp:txXfrm>
    </dsp:sp>
    <dsp:sp modelId="{A938534A-CA1B-42CE-81A1-003C7FB76F1E}">
      <dsp:nvSpPr>
        <dsp:cNvPr id="0" name=""/>
        <dsp:cNvSpPr/>
      </dsp:nvSpPr>
      <dsp:spPr>
        <a:xfrm>
          <a:off x="1210642" y="2971282"/>
          <a:ext cx="1161178" cy="1376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Pustakawan</a:t>
          </a:r>
          <a:r>
            <a:rPr lang="en-GB" sz="1500" kern="1200" dirty="0"/>
            <a:t> (1)</a:t>
          </a:r>
        </a:p>
      </dsp:txBody>
      <dsp:txXfrm>
        <a:off x="1244652" y="3005292"/>
        <a:ext cx="1093158" cy="1308770"/>
      </dsp:txXfrm>
    </dsp:sp>
    <dsp:sp modelId="{2F71BFCD-3801-49C1-BF47-C34C54284DE8}">
      <dsp:nvSpPr>
        <dsp:cNvPr id="0" name=""/>
        <dsp:cNvSpPr/>
      </dsp:nvSpPr>
      <dsp:spPr>
        <a:xfrm>
          <a:off x="2420590" y="2971282"/>
          <a:ext cx="1161178" cy="1376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Pemb</a:t>
          </a:r>
          <a:r>
            <a:rPr lang="en-GB" sz="1500" kern="1200" dirty="0"/>
            <a:t>. </a:t>
          </a:r>
          <a:r>
            <a:rPr lang="en-GB" sz="1500" kern="1200" dirty="0" err="1"/>
            <a:t>Pustakawan</a:t>
          </a:r>
          <a:r>
            <a:rPr lang="en-GB" sz="1500" kern="1200" dirty="0"/>
            <a:t> </a:t>
          </a:r>
          <a:r>
            <a:rPr lang="en-GB" sz="1500" kern="1200" dirty="0" err="1"/>
            <a:t>Kanan</a:t>
          </a:r>
          <a:r>
            <a:rPr lang="en-GB" sz="1500" kern="1200" dirty="0"/>
            <a:t> (1)</a:t>
          </a:r>
        </a:p>
      </dsp:txBody>
      <dsp:txXfrm>
        <a:off x="2454600" y="3005292"/>
        <a:ext cx="1093158" cy="1308770"/>
      </dsp:txXfrm>
    </dsp:sp>
    <dsp:sp modelId="{F021B948-4F31-43BA-849C-189DA865EFA1}">
      <dsp:nvSpPr>
        <dsp:cNvPr id="0" name=""/>
        <dsp:cNvSpPr/>
      </dsp:nvSpPr>
      <dsp:spPr>
        <a:xfrm>
          <a:off x="3630537" y="2971282"/>
          <a:ext cx="1161178" cy="1376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Pemb</a:t>
          </a:r>
          <a:r>
            <a:rPr lang="en-GB" sz="1500" kern="1200" dirty="0"/>
            <a:t>. </a:t>
          </a:r>
          <a:r>
            <a:rPr lang="en-GB" sz="1500" kern="1200" dirty="0" err="1"/>
            <a:t>Pustakawan</a:t>
          </a:r>
          <a:r>
            <a:rPr lang="en-GB" sz="1500" kern="1200" dirty="0"/>
            <a:t> (2)</a:t>
          </a:r>
        </a:p>
      </dsp:txBody>
      <dsp:txXfrm>
        <a:off x="3664547" y="3005292"/>
        <a:ext cx="1093158" cy="1308770"/>
      </dsp:txXfrm>
    </dsp:sp>
    <dsp:sp modelId="{4936B501-C760-44AB-80F3-BD8FABE1EB32}">
      <dsp:nvSpPr>
        <dsp:cNvPr id="0" name=""/>
        <dsp:cNvSpPr/>
      </dsp:nvSpPr>
      <dsp:spPr>
        <a:xfrm>
          <a:off x="4889255" y="1487273"/>
          <a:ext cx="1161178" cy="1376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0" i="0" kern="1200" dirty="0"/>
            <a:t>Unit </a:t>
          </a:r>
          <a:r>
            <a:rPr lang="en-MY" sz="2000" b="0" i="0" kern="1200" dirty="0" err="1"/>
            <a:t>Sistem</a:t>
          </a:r>
          <a:r>
            <a:rPr lang="en-MY" sz="2000" b="0" i="0" kern="1200" dirty="0"/>
            <a:t> </a:t>
          </a:r>
          <a:r>
            <a:rPr lang="en-MY" sz="2000" b="0" i="0" kern="1200" dirty="0" err="1"/>
            <a:t>Akses</a:t>
          </a:r>
          <a:r>
            <a:rPr lang="en-MY" sz="2000" b="0" i="0" kern="1200" dirty="0"/>
            <a:t> Terbuka</a:t>
          </a:r>
          <a:endParaRPr lang="en-GB" sz="2000" kern="1200" dirty="0"/>
        </a:p>
      </dsp:txBody>
      <dsp:txXfrm>
        <a:off x="4923265" y="1521283"/>
        <a:ext cx="1093158" cy="1308770"/>
      </dsp:txXfrm>
    </dsp:sp>
    <dsp:sp modelId="{5D33D260-91B1-44BE-ACE4-D39FB7D27422}">
      <dsp:nvSpPr>
        <dsp:cNvPr id="0" name=""/>
        <dsp:cNvSpPr/>
      </dsp:nvSpPr>
      <dsp:spPr>
        <a:xfrm>
          <a:off x="4889255" y="2971282"/>
          <a:ext cx="1161178" cy="1376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Pustakawan</a:t>
          </a:r>
          <a:r>
            <a:rPr lang="en-GB" sz="1500" kern="1200" dirty="0"/>
            <a:t> (1)</a:t>
          </a:r>
        </a:p>
      </dsp:txBody>
      <dsp:txXfrm>
        <a:off x="4923265" y="3005292"/>
        <a:ext cx="1093158" cy="1308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96C6F-C12B-4A9D-96FA-E36B01477358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 err="1"/>
            <a:t>Pengurusan</a:t>
          </a:r>
          <a:r>
            <a:rPr lang="en-GB" sz="2300" kern="1200" dirty="0"/>
            <a:t> </a:t>
          </a:r>
          <a:r>
            <a:rPr lang="en-GB" sz="2300" kern="1200" dirty="0" err="1"/>
            <a:t>teknikal</a:t>
          </a:r>
          <a:r>
            <a:rPr lang="en-GB" sz="2300" kern="1200" dirty="0"/>
            <a:t> </a:t>
          </a:r>
          <a:r>
            <a:rPr lang="en-GB" sz="2300" kern="1200" dirty="0" err="1"/>
            <a:t>repositori</a:t>
          </a:r>
          <a:endParaRPr lang="en-GB" sz="2300" kern="1200" dirty="0"/>
        </a:p>
      </dsp:txBody>
      <dsp:txXfrm>
        <a:off x="60799" y="468165"/>
        <a:ext cx="2962333" cy="2237787"/>
      </dsp:txXfrm>
    </dsp:sp>
    <dsp:sp modelId="{31CD7CF5-14DA-44BB-983B-454482D6A872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Pustakawan</a:t>
          </a:r>
          <a:r>
            <a:rPr lang="en-GB" sz="2300" kern="1200" dirty="0"/>
            <a:t> </a:t>
          </a:r>
          <a:r>
            <a:rPr lang="en-GB" sz="2300" kern="1200" dirty="0" err="1"/>
            <a:t>Kanan</a:t>
          </a:r>
          <a:r>
            <a:rPr lang="en-GB" sz="2300" kern="1200" dirty="0"/>
            <a:t> (</a:t>
          </a:r>
          <a:r>
            <a:rPr lang="en-GB" sz="2300" kern="1200" dirty="0" err="1"/>
            <a:t>Ketua</a:t>
          </a:r>
          <a:r>
            <a:rPr lang="en-GB" sz="2300" kern="1200" dirty="0"/>
            <a:t> </a:t>
          </a:r>
          <a:r>
            <a:rPr lang="en-GB" sz="2300" kern="1200" dirty="0" err="1"/>
            <a:t>Bahagian</a:t>
          </a:r>
          <a:r>
            <a:rPr lang="en-GB" sz="2300" kern="1200" dirty="0"/>
            <a:t>)</a:t>
          </a:r>
        </a:p>
      </dsp:txBody>
      <dsp:txXfrm>
        <a:off x="7107" y="2705952"/>
        <a:ext cx="2161772" cy="985335"/>
      </dsp:txXfrm>
    </dsp:sp>
    <dsp:sp modelId="{C04D8930-641D-4C9F-AA10-C8A7C9B33C79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7F2338-3AB6-4CD0-BF7A-7AD155B24E7B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 err="1"/>
            <a:t>Melengkap</a:t>
          </a:r>
          <a:r>
            <a:rPr lang="en-GB" sz="2300" kern="1200" dirty="0"/>
            <a:t> metadata (Subject)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 err="1"/>
            <a:t>Semakan</a:t>
          </a:r>
          <a:r>
            <a:rPr lang="en-GB" sz="2300" kern="1200" dirty="0"/>
            <a:t> / </a:t>
          </a:r>
          <a:r>
            <a:rPr lang="en-GB" sz="2300" kern="1200" dirty="0" err="1"/>
            <a:t>Kawalan</a:t>
          </a:r>
          <a:r>
            <a:rPr lang="en-GB" sz="2300" kern="1200" dirty="0"/>
            <a:t> </a:t>
          </a:r>
          <a:r>
            <a:rPr lang="en-GB" sz="2300" kern="1200" dirty="0" err="1"/>
            <a:t>kualiti</a:t>
          </a:r>
          <a:r>
            <a:rPr lang="en-GB" sz="2300" kern="1200" dirty="0"/>
            <a:t> </a:t>
          </a:r>
          <a:r>
            <a:rPr lang="en-GB" sz="2300" kern="1200" dirty="0" err="1"/>
            <a:t>rekod</a:t>
          </a: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 err="1"/>
            <a:t>Pengurusan</a:t>
          </a:r>
          <a:r>
            <a:rPr lang="en-GB" sz="2300" kern="1200" dirty="0"/>
            <a:t> </a:t>
          </a:r>
          <a:r>
            <a:rPr lang="en-GB" sz="2300" kern="1200" dirty="0" err="1"/>
            <a:t>teks</a:t>
          </a:r>
          <a:r>
            <a:rPr lang="en-GB" sz="2300" kern="1200" dirty="0"/>
            <a:t> </a:t>
          </a:r>
          <a:r>
            <a:rPr lang="en-GB" sz="2300" kern="1200" dirty="0" err="1"/>
            <a:t>penuh</a:t>
          </a:r>
          <a:endParaRPr lang="en-GB" sz="2300" kern="1200" dirty="0"/>
        </a:p>
      </dsp:txBody>
      <dsp:txXfrm>
        <a:off x="3649986" y="468165"/>
        <a:ext cx="2962333" cy="2237787"/>
      </dsp:txXfrm>
    </dsp:sp>
    <dsp:sp modelId="{ADD15FA7-2F93-481D-BF5F-66D6C8590A55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Pustakawan</a:t>
          </a:r>
          <a:r>
            <a:rPr lang="en-GB" sz="2300" kern="1200" dirty="0"/>
            <a:t> </a:t>
          </a:r>
          <a:r>
            <a:rPr lang="en-GB" sz="2300" kern="1200" dirty="0" err="1"/>
            <a:t>Kanan</a:t>
          </a:r>
          <a:r>
            <a:rPr lang="en-GB" sz="2300" kern="1200" dirty="0"/>
            <a:t> / </a:t>
          </a:r>
          <a:r>
            <a:rPr lang="en-GB" sz="2300" kern="1200" dirty="0" err="1"/>
            <a:t>Pustakawan</a:t>
          </a:r>
          <a:endParaRPr lang="en-GB" sz="2300" kern="1200" dirty="0"/>
        </a:p>
      </dsp:txBody>
      <dsp:txXfrm>
        <a:off x="3596294" y="2705952"/>
        <a:ext cx="2161772" cy="985335"/>
      </dsp:txXfrm>
    </dsp:sp>
    <dsp:sp modelId="{2350C099-F6C1-4116-AA62-19D7032CD810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D64AF-BE8B-47E0-8F10-9DD7EC084477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 err="1"/>
            <a:t>Pra</a:t>
          </a:r>
          <a:r>
            <a:rPr lang="en-GB" sz="2300" kern="1200" dirty="0"/>
            <a:t> metadata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 err="1"/>
            <a:t>Mengimbas</a:t>
          </a:r>
          <a:r>
            <a:rPr lang="en-GB" sz="2300" kern="1200" dirty="0"/>
            <a:t> </a:t>
          </a:r>
          <a:r>
            <a:rPr lang="en-GB" sz="2300" kern="1200" dirty="0" err="1"/>
            <a:t>bahan</a:t>
          </a:r>
          <a:r>
            <a:rPr lang="en-GB" sz="2300" kern="1200" dirty="0"/>
            <a:t> (5 pages &amp; </a:t>
          </a:r>
          <a:r>
            <a:rPr lang="en-GB" sz="2300" kern="1200" dirty="0" err="1"/>
            <a:t>fulltext</a:t>
          </a:r>
          <a:r>
            <a:rPr lang="en-GB" sz="2300" kern="1200" dirty="0"/>
            <a:t>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Labelling (Spine label)</a:t>
          </a:r>
        </a:p>
      </dsp:txBody>
      <dsp:txXfrm>
        <a:off x="7239173" y="468165"/>
        <a:ext cx="2962333" cy="2237787"/>
      </dsp:txXfrm>
    </dsp:sp>
    <dsp:sp modelId="{42858C5B-9009-495D-BF5F-81A0E5E3E726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/>
            <a:t>Pembantu</a:t>
          </a:r>
          <a:r>
            <a:rPr lang="en-GB" sz="2300" kern="1200" dirty="0"/>
            <a:t> </a:t>
          </a:r>
          <a:r>
            <a:rPr lang="en-GB" sz="2300" kern="1200" dirty="0" err="1"/>
            <a:t>Pustakawan</a:t>
          </a:r>
          <a:r>
            <a:rPr lang="en-GB" sz="2300" kern="1200" dirty="0"/>
            <a:t> </a:t>
          </a:r>
          <a:r>
            <a:rPr lang="en-GB" sz="2300" kern="1200" dirty="0" err="1"/>
            <a:t>Kanan</a:t>
          </a:r>
          <a:endParaRPr lang="en-GB" sz="2300" kern="1200" dirty="0"/>
        </a:p>
      </dsp:txBody>
      <dsp:txXfrm>
        <a:off x="7185481" y="2705952"/>
        <a:ext cx="2161772" cy="985335"/>
      </dsp:txXfrm>
    </dsp:sp>
    <dsp:sp modelId="{F8465DD1-2D13-480F-B95A-C26029B5CE12}">
      <dsp:nvSpPr>
        <dsp:cNvPr id="0" name=""/>
        <dsp:cNvSpPr/>
      </dsp:nvSpPr>
      <dsp:spPr>
        <a:xfrm>
          <a:off x="9434091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D748C-8D63-9442-AA16-9479D19E7A87}">
      <dsp:nvSpPr>
        <dsp:cNvPr id="0" name=""/>
        <dsp:cNvSpPr/>
      </dsp:nvSpPr>
      <dsp:spPr>
        <a:xfrm>
          <a:off x="238831" y="1997"/>
          <a:ext cx="3256136" cy="1953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Bahan</a:t>
          </a:r>
          <a:r>
            <a:rPr lang="en-GB" sz="5400" kern="1200" dirty="0"/>
            <a:t> </a:t>
          </a:r>
          <a:r>
            <a:rPr lang="en-GB" sz="5400" kern="1200" dirty="0" err="1"/>
            <a:t>Fizikal</a:t>
          </a:r>
          <a:endParaRPr lang="en-GB" sz="5400" kern="1200" dirty="0"/>
        </a:p>
      </dsp:txBody>
      <dsp:txXfrm>
        <a:off x="238831" y="1997"/>
        <a:ext cx="3256136" cy="1953681"/>
      </dsp:txXfrm>
    </dsp:sp>
    <dsp:sp modelId="{3EE27DFA-B57F-2743-9DC7-77A76BE62D4C}">
      <dsp:nvSpPr>
        <dsp:cNvPr id="0" name=""/>
        <dsp:cNvSpPr/>
      </dsp:nvSpPr>
      <dsp:spPr>
        <a:xfrm>
          <a:off x="238831" y="2281292"/>
          <a:ext cx="3256136" cy="1953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Bahan</a:t>
          </a:r>
          <a:r>
            <a:rPr lang="en-GB" sz="5400" kern="1200" dirty="0"/>
            <a:t> Digital</a:t>
          </a:r>
        </a:p>
      </dsp:txBody>
      <dsp:txXfrm>
        <a:off x="238831" y="2281292"/>
        <a:ext cx="3256136" cy="19536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3BBA7-C823-D94A-9B3A-1BF48C8D0F90}">
      <dsp:nvSpPr>
        <dsp:cNvPr id="0" name=""/>
        <dsp:cNvSpPr/>
      </dsp:nvSpPr>
      <dsp:spPr>
        <a:xfrm>
          <a:off x="4564" y="280042"/>
          <a:ext cx="1995804" cy="1197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Terima</a:t>
          </a:r>
          <a:r>
            <a:rPr lang="en-GB" sz="2600" kern="1200" dirty="0"/>
            <a:t> </a:t>
          </a:r>
          <a:r>
            <a:rPr lang="en-GB" sz="2600" kern="1200" dirty="0" err="1"/>
            <a:t>Bahan</a:t>
          </a:r>
          <a:endParaRPr lang="en-GB" sz="2600" kern="1200" dirty="0"/>
        </a:p>
      </dsp:txBody>
      <dsp:txXfrm>
        <a:off x="39637" y="315115"/>
        <a:ext cx="1925658" cy="1127336"/>
      </dsp:txXfrm>
    </dsp:sp>
    <dsp:sp modelId="{BAFC5291-35B7-494D-B82E-77075AC37472}">
      <dsp:nvSpPr>
        <dsp:cNvPr id="0" name=""/>
        <dsp:cNvSpPr/>
      </dsp:nvSpPr>
      <dsp:spPr>
        <a:xfrm>
          <a:off x="2176000" y="631303"/>
          <a:ext cx="423110" cy="4949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2176000" y="730295"/>
        <a:ext cx="296177" cy="296975"/>
      </dsp:txXfrm>
    </dsp:sp>
    <dsp:sp modelId="{D90B75DB-5A0F-024C-82B2-6A6056B15A54}">
      <dsp:nvSpPr>
        <dsp:cNvPr id="0" name=""/>
        <dsp:cNvSpPr/>
      </dsp:nvSpPr>
      <dsp:spPr>
        <a:xfrm>
          <a:off x="2798691" y="280042"/>
          <a:ext cx="1995804" cy="1197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51767"/>
                <a:satOff val="16667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1767"/>
                <a:satOff val="16667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1767"/>
                <a:satOff val="16667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Scan 5 pages</a:t>
          </a:r>
        </a:p>
      </dsp:txBody>
      <dsp:txXfrm>
        <a:off x="2833764" y="315115"/>
        <a:ext cx="1925658" cy="1127336"/>
      </dsp:txXfrm>
    </dsp:sp>
    <dsp:sp modelId="{D0D442E1-A7ED-E741-B890-6F358B1B9BF9}">
      <dsp:nvSpPr>
        <dsp:cNvPr id="0" name=""/>
        <dsp:cNvSpPr/>
      </dsp:nvSpPr>
      <dsp:spPr>
        <a:xfrm>
          <a:off x="4970126" y="631303"/>
          <a:ext cx="423110" cy="4949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4970126" y="730295"/>
        <a:ext cx="296177" cy="296975"/>
      </dsp:txXfrm>
    </dsp:sp>
    <dsp:sp modelId="{C3390586-5A78-9140-9FAE-AF63C2F264EB}">
      <dsp:nvSpPr>
        <dsp:cNvPr id="0" name=""/>
        <dsp:cNvSpPr/>
      </dsp:nvSpPr>
      <dsp:spPr>
        <a:xfrm>
          <a:off x="5592817" y="280042"/>
          <a:ext cx="1995804" cy="1197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Input </a:t>
          </a:r>
          <a:r>
            <a:rPr lang="en-GB" sz="2600" kern="1200" dirty="0" err="1"/>
            <a:t>Pra</a:t>
          </a:r>
          <a:r>
            <a:rPr lang="en-GB" sz="2600" kern="1200" dirty="0"/>
            <a:t> Metadata</a:t>
          </a:r>
        </a:p>
      </dsp:txBody>
      <dsp:txXfrm>
        <a:off x="5627890" y="315115"/>
        <a:ext cx="1925658" cy="1127336"/>
      </dsp:txXfrm>
    </dsp:sp>
    <dsp:sp modelId="{EB3DD36F-160E-794C-8EAE-40CF26EEB606}">
      <dsp:nvSpPr>
        <dsp:cNvPr id="0" name=""/>
        <dsp:cNvSpPr/>
      </dsp:nvSpPr>
      <dsp:spPr>
        <a:xfrm>
          <a:off x="7764253" y="631303"/>
          <a:ext cx="423110" cy="4949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7764253" y="730295"/>
        <a:ext cx="296177" cy="296975"/>
      </dsp:txXfrm>
    </dsp:sp>
    <dsp:sp modelId="{7F2B9EC8-E6CC-8A46-93E4-78FA0F66A268}">
      <dsp:nvSpPr>
        <dsp:cNvPr id="0" name=""/>
        <dsp:cNvSpPr/>
      </dsp:nvSpPr>
      <dsp:spPr>
        <a:xfrm>
          <a:off x="8386944" y="280042"/>
          <a:ext cx="1995804" cy="1197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Send for Review</a:t>
          </a:r>
        </a:p>
      </dsp:txBody>
      <dsp:txXfrm>
        <a:off x="8422017" y="315115"/>
        <a:ext cx="1925658" cy="1127336"/>
      </dsp:txXfrm>
    </dsp:sp>
    <dsp:sp modelId="{1973F168-5BB1-9B42-B94E-842C7B783893}">
      <dsp:nvSpPr>
        <dsp:cNvPr id="0" name=""/>
        <dsp:cNvSpPr/>
      </dsp:nvSpPr>
      <dsp:spPr>
        <a:xfrm rot="5400000">
          <a:off x="9173291" y="1617231"/>
          <a:ext cx="423110" cy="4949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 rot="-5400000">
        <a:off x="9236359" y="1653156"/>
        <a:ext cx="296975" cy="296177"/>
      </dsp:txXfrm>
    </dsp:sp>
    <dsp:sp modelId="{8EA60456-5527-A043-BF97-06EFC2E5C42B}">
      <dsp:nvSpPr>
        <dsp:cNvPr id="0" name=""/>
        <dsp:cNvSpPr/>
      </dsp:nvSpPr>
      <dsp:spPr>
        <a:xfrm>
          <a:off x="8386944" y="2275846"/>
          <a:ext cx="1995804" cy="1197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Deposit Item (Live)</a:t>
          </a:r>
        </a:p>
      </dsp:txBody>
      <dsp:txXfrm>
        <a:off x="8422017" y="2310919"/>
        <a:ext cx="1925658" cy="1127336"/>
      </dsp:txXfrm>
    </dsp:sp>
    <dsp:sp modelId="{4A32D9F8-6152-B14A-8DD0-F11787E31B3C}">
      <dsp:nvSpPr>
        <dsp:cNvPr id="0" name=""/>
        <dsp:cNvSpPr/>
      </dsp:nvSpPr>
      <dsp:spPr>
        <a:xfrm rot="10800000">
          <a:off x="7788203" y="2627108"/>
          <a:ext cx="423110" cy="4949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 rot="10800000">
        <a:off x="7915136" y="2726100"/>
        <a:ext cx="296177" cy="296975"/>
      </dsp:txXfrm>
    </dsp:sp>
    <dsp:sp modelId="{73B42D63-F08F-BB46-8B28-AA3EADBDDCD1}">
      <dsp:nvSpPr>
        <dsp:cNvPr id="0" name=""/>
        <dsp:cNvSpPr/>
      </dsp:nvSpPr>
      <dsp:spPr>
        <a:xfrm>
          <a:off x="5592817" y="2275846"/>
          <a:ext cx="1995804" cy="1197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258833"/>
                <a:satOff val="83333"/>
                <a:lumOff val="-1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8833"/>
                <a:satOff val="83333"/>
                <a:lumOff val="-1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8833"/>
                <a:satOff val="83333"/>
                <a:lumOff val="-1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Labelling (Spine Label)</a:t>
          </a:r>
        </a:p>
      </dsp:txBody>
      <dsp:txXfrm>
        <a:off x="5627890" y="2310919"/>
        <a:ext cx="1925658" cy="1127336"/>
      </dsp:txXfrm>
    </dsp:sp>
    <dsp:sp modelId="{FBB9D68D-A1E1-0F44-ABF9-E35B7828575F}">
      <dsp:nvSpPr>
        <dsp:cNvPr id="0" name=""/>
        <dsp:cNvSpPr/>
      </dsp:nvSpPr>
      <dsp:spPr>
        <a:xfrm rot="10800000">
          <a:off x="4994076" y="2627108"/>
          <a:ext cx="423110" cy="4949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 rot="10800000">
        <a:off x="5121009" y="2726100"/>
        <a:ext cx="296177" cy="296975"/>
      </dsp:txXfrm>
    </dsp:sp>
    <dsp:sp modelId="{F04F8C7E-E590-B741-9280-626BA0583E11}">
      <dsp:nvSpPr>
        <dsp:cNvPr id="0" name=""/>
        <dsp:cNvSpPr/>
      </dsp:nvSpPr>
      <dsp:spPr>
        <a:xfrm>
          <a:off x="2798691" y="2275846"/>
          <a:ext cx="1995804" cy="1197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Shelving</a:t>
          </a:r>
        </a:p>
      </dsp:txBody>
      <dsp:txXfrm>
        <a:off x="2833764" y="2310919"/>
        <a:ext cx="1925658" cy="11273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D13C9-6D49-40E1-8E2F-A827E4B9EDE9}">
      <dsp:nvSpPr>
        <dsp:cNvPr id="0" name=""/>
        <dsp:cNvSpPr/>
      </dsp:nvSpPr>
      <dsp:spPr>
        <a:xfrm>
          <a:off x="5256" y="15107"/>
          <a:ext cx="2298431" cy="13790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chemeClr val="tx1"/>
              </a:solidFill>
            </a:rPr>
            <a:t>Terima</a:t>
          </a:r>
          <a:r>
            <a:rPr lang="en-GB" sz="1900" kern="1200" dirty="0">
              <a:solidFill>
                <a:schemeClr val="tx1"/>
              </a:solidFill>
            </a:rPr>
            <a:t> </a:t>
          </a:r>
          <a:r>
            <a:rPr lang="en-GB" sz="1900" kern="1200" dirty="0" err="1">
              <a:solidFill>
                <a:schemeClr val="tx1"/>
              </a:solidFill>
            </a:rPr>
            <a:t>Bahan</a:t>
          </a: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>
              <a:solidFill>
                <a:schemeClr val="tx1"/>
              </a:solidFill>
            </a:rPr>
            <a:t>Semak</a:t>
          </a:r>
          <a:r>
            <a:rPr lang="en-GB" sz="1500" kern="1200" dirty="0">
              <a:solidFill>
                <a:schemeClr val="tx1"/>
              </a:solidFill>
            </a:rPr>
            <a:t> ownership </a:t>
          </a:r>
          <a:r>
            <a:rPr lang="en-GB" sz="1500" kern="1200" dirty="0" err="1">
              <a:solidFill>
                <a:schemeClr val="tx1"/>
              </a:solidFill>
            </a:rPr>
            <a:t>bahan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>
              <a:solidFill>
                <a:schemeClr val="tx1"/>
              </a:solidFill>
            </a:rPr>
            <a:t>Semak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Duplikasi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Create ID </a:t>
          </a:r>
          <a:r>
            <a:rPr lang="en-GB" sz="1500" kern="1200" dirty="0" err="1">
              <a:solidFill>
                <a:schemeClr val="tx1"/>
              </a:solidFill>
            </a:rPr>
            <a:t>rekod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45647" y="55498"/>
        <a:ext cx="2217649" cy="1298276"/>
      </dsp:txXfrm>
    </dsp:sp>
    <dsp:sp modelId="{A6B46D02-AC37-4348-88FF-125EF02C2C11}">
      <dsp:nvSpPr>
        <dsp:cNvPr id="0" name=""/>
        <dsp:cNvSpPr/>
      </dsp:nvSpPr>
      <dsp:spPr>
        <a:xfrm>
          <a:off x="2505950" y="419630"/>
          <a:ext cx="487267" cy="5700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solidFill>
              <a:schemeClr val="tx1"/>
            </a:solidFill>
          </a:endParaRPr>
        </a:p>
      </dsp:txBody>
      <dsp:txXfrm>
        <a:off x="2505950" y="533632"/>
        <a:ext cx="341087" cy="342006"/>
      </dsp:txXfrm>
    </dsp:sp>
    <dsp:sp modelId="{0090A340-4B5B-45CB-9838-4C1CDCF46183}">
      <dsp:nvSpPr>
        <dsp:cNvPr id="0" name=""/>
        <dsp:cNvSpPr/>
      </dsp:nvSpPr>
      <dsp:spPr>
        <a:xfrm>
          <a:off x="3223060" y="15107"/>
          <a:ext cx="2298431" cy="13790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42561"/>
                <a:satOff val="-13988"/>
                <a:lumOff val="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42561"/>
                <a:satOff val="-13988"/>
                <a:lumOff val="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42561"/>
                <a:satOff val="-13988"/>
                <a:lumOff val="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Scan 5 pages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OCR</a:t>
          </a:r>
        </a:p>
      </dsp:txBody>
      <dsp:txXfrm>
        <a:off x="3263451" y="55498"/>
        <a:ext cx="2217649" cy="1298276"/>
      </dsp:txXfrm>
    </dsp:sp>
    <dsp:sp modelId="{4094E3A2-45EF-4979-BF28-A96FFDCD08AD}">
      <dsp:nvSpPr>
        <dsp:cNvPr id="0" name=""/>
        <dsp:cNvSpPr/>
      </dsp:nvSpPr>
      <dsp:spPr>
        <a:xfrm>
          <a:off x="5723753" y="419630"/>
          <a:ext cx="487267" cy="5700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solidFill>
              <a:schemeClr val="tx1"/>
            </a:solidFill>
          </a:endParaRPr>
        </a:p>
      </dsp:txBody>
      <dsp:txXfrm>
        <a:off x="5723753" y="533632"/>
        <a:ext cx="341087" cy="342006"/>
      </dsp:txXfrm>
    </dsp:sp>
    <dsp:sp modelId="{7B345A92-D60D-42D7-A0EC-68B5E91F0F61}">
      <dsp:nvSpPr>
        <dsp:cNvPr id="0" name=""/>
        <dsp:cNvSpPr/>
      </dsp:nvSpPr>
      <dsp:spPr>
        <a:xfrm>
          <a:off x="6440864" y="15107"/>
          <a:ext cx="2298431" cy="13790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Input </a:t>
          </a:r>
          <a:r>
            <a:rPr lang="en-GB" sz="1900" kern="1200" dirty="0" err="1">
              <a:solidFill>
                <a:schemeClr val="tx1"/>
              </a:solidFill>
            </a:rPr>
            <a:t>Pra</a:t>
          </a:r>
          <a:r>
            <a:rPr lang="en-GB" sz="1900" kern="1200" dirty="0">
              <a:solidFill>
                <a:schemeClr val="tx1"/>
              </a:solidFill>
            </a:rPr>
            <a:t> Metadata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>
              <a:solidFill>
                <a:schemeClr val="tx1"/>
              </a:solidFill>
            </a:rPr>
            <a:t>Semak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sistem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arkib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Upload PDF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Input general metadata</a:t>
          </a:r>
        </a:p>
      </dsp:txBody>
      <dsp:txXfrm>
        <a:off x="6481255" y="55498"/>
        <a:ext cx="2217649" cy="1298276"/>
      </dsp:txXfrm>
    </dsp:sp>
    <dsp:sp modelId="{205E63EC-0684-4F79-9C30-B4A7775FCDA9}">
      <dsp:nvSpPr>
        <dsp:cNvPr id="0" name=""/>
        <dsp:cNvSpPr/>
      </dsp:nvSpPr>
      <dsp:spPr>
        <a:xfrm>
          <a:off x="8941557" y="419630"/>
          <a:ext cx="487267" cy="5700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solidFill>
              <a:schemeClr val="tx1"/>
            </a:solidFill>
          </a:endParaRPr>
        </a:p>
      </dsp:txBody>
      <dsp:txXfrm>
        <a:off x="8941557" y="533632"/>
        <a:ext cx="341087" cy="342006"/>
      </dsp:txXfrm>
    </dsp:sp>
    <dsp:sp modelId="{C7EB5E40-C4E1-446D-8063-D82FA52C1C8B}">
      <dsp:nvSpPr>
        <dsp:cNvPr id="0" name=""/>
        <dsp:cNvSpPr/>
      </dsp:nvSpPr>
      <dsp:spPr>
        <a:xfrm>
          <a:off x="9658667" y="15107"/>
          <a:ext cx="2298431" cy="13790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Send for Review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>
              <a:solidFill>
                <a:schemeClr val="tx1"/>
              </a:solidFill>
            </a:rPr>
            <a:t>Melengkap</a:t>
          </a:r>
          <a:r>
            <a:rPr lang="en-GB" sz="1500" kern="1200" dirty="0">
              <a:solidFill>
                <a:schemeClr val="tx1"/>
              </a:solidFill>
            </a:rPr>
            <a:t> metadata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QC</a:t>
          </a:r>
        </a:p>
      </dsp:txBody>
      <dsp:txXfrm>
        <a:off x="9699058" y="55498"/>
        <a:ext cx="2217649" cy="1298276"/>
      </dsp:txXfrm>
    </dsp:sp>
    <dsp:sp modelId="{55C39138-428A-476F-A721-F9EB2C065755}">
      <dsp:nvSpPr>
        <dsp:cNvPr id="0" name=""/>
        <dsp:cNvSpPr/>
      </dsp:nvSpPr>
      <dsp:spPr>
        <a:xfrm rot="5400000">
          <a:off x="10564249" y="1555055"/>
          <a:ext cx="487267" cy="5700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solidFill>
              <a:schemeClr val="tx1"/>
            </a:solidFill>
          </a:endParaRPr>
        </a:p>
      </dsp:txBody>
      <dsp:txXfrm rot="-5400000">
        <a:off x="10636880" y="1596426"/>
        <a:ext cx="342006" cy="341087"/>
      </dsp:txXfrm>
    </dsp:sp>
    <dsp:sp modelId="{D7F47A52-EE27-43BC-A4C6-DA0099598115}">
      <dsp:nvSpPr>
        <dsp:cNvPr id="0" name=""/>
        <dsp:cNvSpPr/>
      </dsp:nvSpPr>
      <dsp:spPr>
        <a:xfrm>
          <a:off x="9658667" y="2313538"/>
          <a:ext cx="2298431" cy="13790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Deposit Item (Live)</a:t>
          </a:r>
        </a:p>
      </dsp:txBody>
      <dsp:txXfrm>
        <a:off x="9699058" y="2353929"/>
        <a:ext cx="2217649" cy="1298276"/>
      </dsp:txXfrm>
    </dsp:sp>
    <dsp:sp modelId="{57F2FEC4-A5BA-4C5B-8A6D-72B1B6BC9D18}">
      <dsp:nvSpPr>
        <dsp:cNvPr id="0" name=""/>
        <dsp:cNvSpPr/>
      </dsp:nvSpPr>
      <dsp:spPr>
        <a:xfrm rot="10800000">
          <a:off x="8969138" y="2718062"/>
          <a:ext cx="487267" cy="5700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solidFill>
              <a:schemeClr val="tx1"/>
            </a:solidFill>
          </a:endParaRPr>
        </a:p>
      </dsp:txBody>
      <dsp:txXfrm rot="10800000">
        <a:off x="9115318" y="2832064"/>
        <a:ext cx="341087" cy="342006"/>
      </dsp:txXfrm>
    </dsp:sp>
    <dsp:sp modelId="{0BEF1B0B-D5FB-4F67-AD60-DC6A7EF115AE}">
      <dsp:nvSpPr>
        <dsp:cNvPr id="0" name=""/>
        <dsp:cNvSpPr/>
      </dsp:nvSpPr>
      <dsp:spPr>
        <a:xfrm>
          <a:off x="6440864" y="2313538"/>
          <a:ext cx="2298431" cy="13790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212803"/>
                <a:satOff val="-69940"/>
                <a:lumOff val="71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12803"/>
                <a:satOff val="-69940"/>
                <a:lumOff val="71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12803"/>
                <a:satOff val="-69940"/>
                <a:lumOff val="71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Labelling (Spine Label)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Print &amp; </a:t>
          </a:r>
          <a:r>
            <a:rPr lang="en-GB" sz="1500" kern="1200" dirty="0" err="1">
              <a:solidFill>
                <a:schemeClr val="tx1"/>
              </a:solidFill>
            </a:rPr>
            <a:t>tampal</a:t>
          </a:r>
          <a:r>
            <a:rPr lang="en-GB" sz="1500" kern="1200" dirty="0">
              <a:solidFill>
                <a:schemeClr val="tx1"/>
              </a:solidFill>
            </a:rPr>
            <a:t> spine label</a:t>
          </a:r>
        </a:p>
      </dsp:txBody>
      <dsp:txXfrm>
        <a:off x="6481255" y="2353929"/>
        <a:ext cx="2217649" cy="1298276"/>
      </dsp:txXfrm>
    </dsp:sp>
    <dsp:sp modelId="{0C516267-F7D7-4DFC-9D91-89BB75C46903}">
      <dsp:nvSpPr>
        <dsp:cNvPr id="0" name=""/>
        <dsp:cNvSpPr/>
      </dsp:nvSpPr>
      <dsp:spPr>
        <a:xfrm rot="10800000">
          <a:off x="5751334" y="2718062"/>
          <a:ext cx="487267" cy="5700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solidFill>
              <a:schemeClr val="tx1"/>
            </a:solidFill>
          </a:endParaRPr>
        </a:p>
      </dsp:txBody>
      <dsp:txXfrm rot="10800000">
        <a:off x="5897514" y="2832064"/>
        <a:ext cx="341087" cy="342006"/>
      </dsp:txXfrm>
    </dsp:sp>
    <dsp:sp modelId="{CF63803C-C190-42B5-8380-7686C667001F}">
      <dsp:nvSpPr>
        <dsp:cNvPr id="0" name=""/>
        <dsp:cNvSpPr/>
      </dsp:nvSpPr>
      <dsp:spPr>
        <a:xfrm>
          <a:off x="3223060" y="2313538"/>
          <a:ext cx="2298431" cy="13790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Shelving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>
              <a:solidFill>
                <a:schemeClr val="tx1"/>
              </a:solidFill>
            </a:rPr>
            <a:t>Hantar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bahan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ke</a:t>
          </a:r>
          <a:r>
            <a:rPr lang="en-GB" sz="1500" kern="1200" dirty="0">
              <a:solidFill>
                <a:schemeClr val="tx1"/>
              </a:solidFill>
            </a:rPr>
            <a:t> Unit </a:t>
          </a:r>
          <a:r>
            <a:rPr lang="en-GB" sz="1500" kern="1200" dirty="0" err="1">
              <a:solidFill>
                <a:schemeClr val="tx1"/>
              </a:solidFill>
            </a:rPr>
            <a:t>Perkhidmatan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Koleksi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3263451" y="2353929"/>
        <a:ext cx="2217649" cy="12982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3BBA7-C823-D94A-9B3A-1BF48C8D0F90}">
      <dsp:nvSpPr>
        <dsp:cNvPr id="0" name=""/>
        <dsp:cNvSpPr/>
      </dsp:nvSpPr>
      <dsp:spPr>
        <a:xfrm>
          <a:off x="1247" y="4660"/>
          <a:ext cx="2661137" cy="1596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 err="1"/>
            <a:t>Muat</a:t>
          </a:r>
          <a:r>
            <a:rPr lang="en-GB" sz="3000" kern="1200" dirty="0"/>
            <a:t> </a:t>
          </a:r>
          <a:r>
            <a:rPr lang="en-GB" sz="3000" kern="1200" dirty="0" err="1"/>
            <a:t>turun</a:t>
          </a:r>
          <a:r>
            <a:rPr lang="en-GB" sz="3000" kern="1200" dirty="0"/>
            <a:t> Salinan digital </a:t>
          </a:r>
          <a:r>
            <a:rPr lang="en-GB" sz="3000" kern="1200" dirty="0" err="1"/>
            <a:t>bahan</a:t>
          </a:r>
          <a:endParaRPr lang="en-GB" sz="3000" kern="1200" dirty="0"/>
        </a:p>
      </dsp:txBody>
      <dsp:txXfrm>
        <a:off x="48012" y="51425"/>
        <a:ext cx="2567607" cy="1503152"/>
      </dsp:txXfrm>
    </dsp:sp>
    <dsp:sp modelId="{BAFC5291-35B7-494D-B82E-77075AC37472}">
      <dsp:nvSpPr>
        <dsp:cNvPr id="0" name=""/>
        <dsp:cNvSpPr/>
      </dsp:nvSpPr>
      <dsp:spPr>
        <a:xfrm>
          <a:off x="2896565" y="473020"/>
          <a:ext cx="564161" cy="6599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2896565" y="605012"/>
        <a:ext cx="394913" cy="395978"/>
      </dsp:txXfrm>
    </dsp:sp>
    <dsp:sp modelId="{C3390586-5A78-9140-9FAE-AF63C2F264EB}">
      <dsp:nvSpPr>
        <dsp:cNvPr id="0" name=""/>
        <dsp:cNvSpPr/>
      </dsp:nvSpPr>
      <dsp:spPr>
        <a:xfrm>
          <a:off x="3726839" y="4660"/>
          <a:ext cx="2661137" cy="1596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Input </a:t>
          </a:r>
          <a:r>
            <a:rPr lang="en-GB" sz="3000" kern="1200" dirty="0" err="1"/>
            <a:t>Pra</a:t>
          </a:r>
          <a:r>
            <a:rPr lang="en-GB" sz="3000" kern="1200" dirty="0"/>
            <a:t> Metadata</a:t>
          </a:r>
        </a:p>
      </dsp:txBody>
      <dsp:txXfrm>
        <a:off x="3773604" y="51425"/>
        <a:ext cx="2567607" cy="1503152"/>
      </dsp:txXfrm>
    </dsp:sp>
    <dsp:sp modelId="{EB3DD36F-160E-794C-8EAE-40CF26EEB606}">
      <dsp:nvSpPr>
        <dsp:cNvPr id="0" name=""/>
        <dsp:cNvSpPr/>
      </dsp:nvSpPr>
      <dsp:spPr>
        <a:xfrm rot="5400000">
          <a:off x="4775327" y="1787622"/>
          <a:ext cx="564161" cy="6599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-5400000">
        <a:off x="4859419" y="1835522"/>
        <a:ext cx="395978" cy="394913"/>
      </dsp:txXfrm>
    </dsp:sp>
    <dsp:sp modelId="{7F2B9EC8-E6CC-8A46-93E4-78FA0F66A268}">
      <dsp:nvSpPr>
        <dsp:cNvPr id="0" name=""/>
        <dsp:cNvSpPr/>
      </dsp:nvSpPr>
      <dsp:spPr>
        <a:xfrm>
          <a:off x="3726839" y="2665797"/>
          <a:ext cx="2661137" cy="1596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Send for Review</a:t>
          </a:r>
        </a:p>
      </dsp:txBody>
      <dsp:txXfrm>
        <a:off x="3773604" y="2712562"/>
        <a:ext cx="2567607" cy="1503152"/>
      </dsp:txXfrm>
    </dsp:sp>
    <dsp:sp modelId="{1973F168-5BB1-9B42-B94E-842C7B783893}">
      <dsp:nvSpPr>
        <dsp:cNvPr id="0" name=""/>
        <dsp:cNvSpPr/>
      </dsp:nvSpPr>
      <dsp:spPr>
        <a:xfrm rot="10800000">
          <a:off x="2928498" y="3134157"/>
          <a:ext cx="564161" cy="6599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 rot="10800000">
        <a:off x="3097746" y="3266149"/>
        <a:ext cx="394913" cy="395978"/>
      </dsp:txXfrm>
    </dsp:sp>
    <dsp:sp modelId="{8EA60456-5527-A043-BF97-06EFC2E5C42B}">
      <dsp:nvSpPr>
        <dsp:cNvPr id="0" name=""/>
        <dsp:cNvSpPr/>
      </dsp:nvSpPr>
      <dsp:spPr>
        <a:xfrm>
          <a:off x="1247" y="2665797"/>
          <a:ext cx="2661137" cy="1596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Deposit Item (Live)</a:t>
          </a:r>
        </a:p>
      </dsp:txBody>
      <dsp:txXfrm>
        <a:off x="48012" y="2712562"/>
        <a:ext cx="2567607" cy="15031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3BBA7-C823-D94A-9B3A-1BF48C8D0F90}">
      <dsp:nvSpPr>
        <dsp:cNvPr id="0" name=""/>
        <dsp:cNvSpPr/>
      </dsp:nvSpPr>
      <dsp:spPr>
        <a:xfrm>
          <a:off x="645413" y="2601"/>
          <a:ext cx="2577272" cy="1546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chemeClr val="tx1"/>
              </a:solidFill>
            </a:rPr>
            <a:t>Muat turun salinan digital bahan</a:t>
          </a:r>
          <a:endParaRPr lang="en-GB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>
              <a:solidFill>
                <a:schemeClr val="tx1"/>
              </a:solidFill>
            </a:rPr>
            <a:t>Semak properties bahan.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>
              <a:solidFill>
                <a:schemeClr val="tx1"/>
              </a:solidFill>
            </a:rPr>
            <a:t>Convert to PDF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690704" y="47892"/>
        <a:ext cx="2486690" cy="1455781"/>
      </dsp:txXfrm>
    </dsp:sp>
    <dsp:sp modelId="{BAFC5291-35B7-494D-B82E-77075AC37472}">
      <dsp:nvSpPr>
        <dsp:cNvPr id="0" name=""/>
        <dsp:cNvSpPr/>
      </dsp:nvSpPr>
      <dsp:spPr>
        <a:xfrm>
          <a:off x="3449485" y="456201"/>
          <a:ext cx="546381" cy="639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>
            <a:solidFill>
              <a:schemeClr val="tx1"/>
            </a:solidFill>
          </a:endParaRPr>
        </a:p>
      </dsp:txBody>
      <dsp:txXfrm>
        <a:off x="3449485" y="584034"/>
        <a:ext cx="382467" cy="383497"/>
      </dsp:txXfrm>
    </dsp:sp>
    <dsp:sp modelId="{C3390586-5A78-9140-9FAE-AF63C2F264EB}">
      <dsp:nvSpPr>
        <dsp:cNvPr id="0" name=""/>
        <dsp:cNvSpPr/>
      </dsp:nvSpPr>
      <dsp:spPr>
        <a:xfrm>
          <a:off x="4253595" y="2601"/>
          <a:ext cx="2577272" cy="1546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chemeClr val="tx1"/>
              </a:solidFill>
            </a:rPr>
            <a:t>Input Pra Metadata</a:t>
          </a:r>
          <a:endParaRPr lang="en-GB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>
              <a:solidFill>
                <a:schemeClr val="tx1"/>
              </a:solidFill>
            </a:rPr>
            <a:t>Upload PDF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>
              <a:solidFill>
                <a:schemeClr val="tx1"/>
              </a:solidFill>
            </a:rPr>
            <a:t>Input general metadata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4298886" y="47892"/>
        <a:ext cx="2486690" cy="1455781"/>
      </dsp:txXfrm>
    </dsp:sp>
    <dsp:sp modelId="{EB3DD36F-160E-794C-8EAE-40CF26EEB606}">
      <dsp:nvSpPr>
        <dsp:cNvPr id="0" name=""/>
        <dsp:cNvSpPr/>
      </dsp:nvSpPr>
      <dsp:spPr>
        <a:xfrm rot="5400000">
          <a:off x="5269040" y="1729374"/>
          <a:ext cx="546381" cy="639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>
            <a:solidFill>
              <a:schemeClr val="tx1"/>
            </a:solidFill>
          </a:endParaRPr>
        </a:p>
      </dsp:txBody>
      <dsp:txXfrm rot="-5400000">
        <a:off x="5350482" y="1775765"/>
        <a:ext cx="383497" cy="382467"/>
      </dsp:txXfrm>
    </dsp:sp>
    <dsp:sp modelId="{7F2B9EC8-E6CC-8A46-93E4-78FA0F66A268}">
      <dsp:nvSpPr>
        <dsp:cNvPr id="0" name=""/>
        <dsp:cNvSpPr/>
      </dsp:nvSpPr>
      <dsp:spPr>
        <a:xfrm>
          <a:off x="4253595" y="2579874"/>
          <a:ext cx="2577272" cy="1546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chemeClr val="tx1"/>
              </a:solidFill>
            </a:rPr>
            <a:t>Send for Review</a:t>
          </a:r>
          <a:endParaRPr lang="en-GB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>
              <a:solidFill>
                <a:schemeClr val="tx1"/>
              </a:solidFill>
            </a:rPr>
            <a:t>Melengkap metadata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>
              <a:solidFill>
                <a:schemeClr val="tx1"/>
              </a:solidFill>
            </a:rPr>
            <a:t>QC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4298886" y="2625165"/>
        <a:ext cx="2486690" cy="1455781"/>
      </dsp:txXfrm>
    </dsp:sp>
    <dsp:sp modelId="{1973F168-5BB1-9B42-B94E-842C7B783893}">
      <dsp:nvSpPr>
        <dsp:cNvPr id="0" name=""/>
        <dsp:cNvSpPr/>
      </dsp:nvSpPr>
      <dsp:spPr>
        <a:xfrm rot="10800000">
          <a:off x="3480413" y="3033474"/>
          <a:ext cx="546381" cy="639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>
            <a:solidFill>
              <a:schemeClr val="tx1"/>
            </a:solidFill>
          </a:endParaRPr>
        </a:p>
      </dsp:txBody>
      <dsp:txXfrm rot="10800000">
        <a:off x="3644327" y="3161307"/>
        <a:ext cx="382467" cy="383497"/>
      </dsp:txXfrm>
    </dsp:sp>
    <dsp:sp modelId="{8EA60456-5527-A043-BF97-06EFC2E5C42B}">
      <dsp:nvSpPr>
        <dsp:cNvPr id="0" name=""/>
        <dsp:cNvSpPr/>
      </dsp:nvSpPr>
      <dsp:spPr>
        <a:xfrm>
          <a:off x="645413" y="2579874"/>
          <a:ext cx="2577272" cy="1546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chemeClr val="tx1"/>
              </a:solidFill>
            </a:rPr>
            <a:t>Deposit Item (Live)</a:t>
          </a:r>
          <a:endParaRPr lang="en-GB" sz="2100" kern="1200" dirty="0">
            <a:solidFill>
              <a:schemeClr val="tx1"/>
            </a:solidFill>
          </a:endParaRPr>
        </a:p>
      </dsp:txBody>
      <dsp:txXfrm>
        <a:off x="690704" y="2625165"/>
        <a:ext cx="2486690" cy="14557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7719B-76F3-4842-AECF-E10435DB3482}">
      <dsp:nvSpPr>
        <dsp:cNvPr id="0" name=""/>
        <dsp:cNvSpPr/>
      </dsp:nvSpPr>
      <dsp:spPr>
        <a:xfrm>
          <a:off x="2437" y="0"/>
          <a:ext cx="2554780" cy="42279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ym typeface="Century Gothic"/>
            </a:rPr>
            <a:t>Executive Information System (EIS)</a:t>
          </a:r>
          <a:endParaRPr lang="en-MY" sz="2400" kern="1200" dirty="0"/>
        </a:p>
      </dsp:txBody>
      <dsp:txXfrm>
        <a:off x="2437" y="1691173"/>
        <a:ext cx="2554780" cy="1691173"/>
      </dsp:txXfrm>
    </dsp:sp>
    <dsp:sp modelId="{D4CB3B17-DC94-4AAB-AE55-FCD32779A86C}">
      <dsp:nvSpPr>
        <dsp:cNvPr id="0" name=""/>
        <dsp:cNvSpPr/>
      </dsp:nvSpPr>
      <dsp:spPr>
        <a:xfrm>
          <a:off x="575876" y="253675"/>
          <a:ext cx="1407901" cy="14079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38C6D-BC89-41E4-B75D-9CDD189F9F4E}">
      <dsp:nvSpPr>
        <dsp:cNvPr id="0" name=""/>
        <dsp:cNvSpPr/>
      </dsp:nvSpPr>
      <dsp:spPr>
        <a:xfrm>
          <a:off x="2633861" y="0"/>
          <a:ext cx="2554780" cy="4227933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ym typeface="Century Gothic"/>
            </a:rPr>
            <a:t>UiTM Institutional Repository (</a:t>
          </a:r>
          <a:r>
            <a:rPr lang="en-US" sz="2400" kern="1200" dirty="0" err="1">
              <a:sym typeface="Century Gothic"/>
            </a:rPr>
            <a:t>UiTMIR</a:t>
          </a:r>
          <a:r>
            <a:rPr lang="en-US" sz="2400" kern="1200" dirty="0">
              <a:sym typeface="Century Gothic"/>
            </a:rPr>
            <a:t>) </a:t>
          </a:r>
          <a:endParaRPr lang="en-US" sz="2400" kern="1200" dirty="0">
            <a:sym typeface="Arial"/>
          </a:endParaRPr>
        </a:p>
      </dsp:txBody>
      <dsp:txXfrm>
        <a:off x="2633861" y="1691173"/>
        <a:ext cx="2554780" cy="1691173"/>
      </dsp:txXfrm>
    </dsp:sp>
    <dsp:sp modelId="{95BA32B1-D09A-48E0-982F-134CDC2C6CD3}">
      <dsp:nvSpPr>
        <dsp:cNvPr id="0" name=""/>
        <dsp:cNvSpPr/>
      </dsp:nvSpPr>
      <dsp:spPr>
        <a:xfrm>
          <a:off x="3207301" y="253675"/>
          <a:ext cx="1407901" cy="140790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C1F6C-A04C-4C47-ACD3-4239913F3B22}">
      <dsp:nvSpPr>
        <dsp:cNvPr id="0" name=""/>
        <dsp:cNvSpPr/>
      </dsp:nvSpPr>
      <dsp:spPr>
        <a:xfrm>
          <a:off x="5265285" y="0"/>
          <a:ext cx="2554780" cy="4227933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ym typeface="Century Gothic"/>
            </a:rPr>
            <a:t>Library Support System (LSS)</a:t>
          </a:r>
          <a:endParaRPr lang="en-US" sz="2400" kern="1200" dirty="0">
            <a:sym typeface="Arial"/>
          </a:endParaRPr>
        </a:p>
      </dsp:txBody>
      <dsp:txXfrm>
        <a:off x="5265285" y="1691173"/>
        <a:ext cx="2554780" cy="1691173"/>
      </dsp:txXfrm>
    </dsp:sp>
    <dsp:sp modelId="{2792C6A4-5035-489A-AD6C-0C9F11280890}">
      <dsp:nvSpPr>
        <dsp:cNvPr id="0" name=""/>
        <dsp:cNvSpPr/>
      </dsp:nvSpPr>
      <dsp:spPr>
        <a:xfrm>
          <a:off x="5838725" y="253675"/>
          <a:ext cx="1407901" cy="140790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889CF-B788-4AE4-B858-3D61014AD54F}">
      <dsp:nvSpPr>
        <dsp:cNvPr id="0" name=""/>
        <dsp:cNvSpPr/>
      </dsp:nvSpPr>
      <dsp:spPr>
        <a:xfrm>
          <a:off x="7896709" y="0"/>
          <a:ext cx="2554780" cy="4227933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Checking E-Print ID</a:t>
          </a:r>
        </a:p>
      </dsp:txBody>
      <dsp:txXfrm>
        <a:off x="7896709" y="1691173"/>
        <a:ext cx="2554780" cy="1691173"/>
      </dsp:txXfrm>
    </dsp:sp>
    <dsp:sp modelId="{92CBEF38-99DD-4F65-BECC-AC9A58908C8D}">
      <dsp:nvSpPr>
        <dsp:cNvPr id="0" name=""/>
        <dsp:cNvSpPr/>
      </dsp:nvSpPr>
      <dsp:spPr>
        <a:xfrm>
          <a:off x="8470149" y="253675"/>
          <a:ext cx="1407901" cy="140790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EB98D-513B-4310-A83C-EB3A0D6A496B}">
      <dsp:nvSpPr>
        <dsp:cNvPr id="0" name=""/>
        <dsp:cNvSpPr/>
      </dsp:nvSpPr>
      <dsp:spPr>
        <a:xfrm>
          <a:off x="418157" y="3382346"/>
          <a:ext cx="9617613" cy="634189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5E491-ABA5-46C8-B90D-DBE6926CFA74}" type="datetimeFigureOut">
              <a:rPr lang="en-MY" smtClean="0"/>
              <a:t>9/6/2022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E417B-32CD-4A8F-9DEB-C6B42AFD506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93955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417B-32CD-4A8F-9DEB-C6B42AFD506B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2022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5F59-2A65-08DD-A2B3-871C9BA52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E53EA-04BE-5512-1DA9-3B67DDCB7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7D22A-E5B7-EF01-A17E-C9DCEB89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F9B5F-E124-811D-AA2B-3C36B75D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143F6-FFB7-018C-7FF7-EEE55772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371E-4641-80A5-9434-0A0016D93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47D74-FAA3-540B-1257-3BA31650B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1DCA8-54E2-3121-9B93-F4451A72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A172-FA10-5EA2-7F61-0030281B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99330-E9FD-C5B7-CA5D-17F6DF7D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9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1383BA-D4FE-86C2-A84E-12E4FF24A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1D2D1-2A06-6F10-F902-DD3B223E2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C03DF-0FDE-A5A2-DCFC-3A71C3D5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17175-D003-EC82-F1F1-9042A46D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AF494-438D-B4BE-B7FD-68888D45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2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0D178-0883-015E-17ED-95A4AF54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2F26E-2806-B948-21D6-5E4FD8E6E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95AAF-4184-1E9A-5685-6D3643F70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76EE7-E9C9-2C14-0C53-8161F53E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F61F-F0A5-EF0F-4181-169C4BA3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7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7D6C1-EC53-9C4C-06BA-27E7ACB8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BA070-7C79-AA38-DD59-643A0871A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9D37F-5F7C-07D4-E8CE-181E70EE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C1AF-0605-857F-9CE3-B5ABBE6F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B2AAC-3E7A-1E09-728B-9C4C581F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4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AD839-B770-4D53-E9DE-1528A6788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675C0-069B-7A84-000A-15DF61750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3C126-78DA-8DED-B3F6-F114D3054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C3CE6-50F4-43B5-D9B5-470D4F47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3E257-883D-E7D5-7DF6-FC0E020C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0B4D6-DDE4-68AC-767D-FB5545E5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5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0228-C6E5-652F-C88B-6F92269A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5022E-01D2-68DE-2C10-FDDC3549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30402-955D-0080-1908-D0DFACE51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B1375-EF5E-129A-0B78-C9F550CEA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474EF6-17A1-8321-31BC-1FEBF3354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FECBA-B194-0926-2A81-4C366D12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1A4E3A-5AC6-BCA0-18D3-B9C00261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A406A2-B538-035F-26D9-22F5176B6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9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9C98-9D98-2F90-17B5-265A6BA35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707F4-7F6A-CF35-0DFD-381C7020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AFA68-AE57-7D78-6FFE-4B3AA760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89380-4141-6772-8CC1-A07F7D67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8682A-CA99-E629-AC0C-7233AD332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1576C-0046-1E3D-D056-7825BCA14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BC6D6-8733-77BD-E033-9948ED6E7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5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26FD-0E95-30FE-263A-890EA1CB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38C2F-AA44-D873-C90C-12DEDCC4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5101B-7908-FD4E-C74D-F42B24E4B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F70E2-D983-35C9-C31F-DEBCA9D9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D7348-696D-12A4-6B69-33E1D25E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CBB74-B095-33B3-A5E4-2C2AC2DDD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1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3434-EB7F-0182-397F-E871AFE6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C2ECB4-6D23-1649-7C21-3448F5A8AA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FB997-4DB6-1868-295D-6352F4149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22CA9-8065-E206-4EFB-C525310E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8153A-78C9-DF45-E932-73DB185A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82D3F-0073-B816-ADCC-B5E7E693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8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1A1FA-99B8-5825-77B4-252B38CD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2A954-C8A9-F615-343D-B8E1E45CD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18FA6-EF66-A052-C745-8629170ED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5EC0-79B2-9B4C-8B86-1EA47F26482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33E6D-0AAA-761B-2653-3C270BD6C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B8D62-F11D-9922-3E1A-10629E3B6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EBF31-0D05-4145-9526-3C2B78BF2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r.uitm.edu.my/" TargetMode="External"/><Relationship Id="rId2" Type="http://schemas.openxmlformats.org/officeDocument/2006/relationships/hyperlink" Target="https://iknow.library.uitm.edu.my/14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r.uitm.edu.my/ranking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A76472-4854-5773-004E-4C8E43AD6519}"/>
              </a:ext>
            </a:extLst>
          </p:cNvPr>
          <p:cNvSpPr/>
          <p:nvPr/>
        </p:nvSpPr>
        <p:spPr>
          <a:xfrm rot="10800000">
            <a:off x="-2" y="-1"/>
            <a:ext cx="5622751" cy="6981371"/>
          </a:xfrm>
          <a:prstGeom prst="rect">
            <a:avLst/>
          </a:prstGeom>
          <a:gradFill flip="none" rotWithShape="1">
            <a:gsLst>
              <a:gs pos="0">
                <a:srgbClr val="EBEBEB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1D9D6-6197-A71A-7E0C-66F11C58A050}"/>
              </a:ext>
            </a:extLst>
          </p:cNvPr>
          <p:cNvSpPr/>
          <p:nvPr/>
        </p:nvSpPr>
        <p:spPr>
          <a:xfrm>
            <a:off x="5622751" y="-1"/>
            <a:ext cx="6569249" cy="6981371"/>
          </a:xfrm>
          <a:prstGeom prst="rect">
            <a:avLst/>
          </a:prstGeom>
          <a:gradFill flip="none" rotWithShape="1">
            <a:gsLst>
              <a:gs pos="0">
                <a:srgbClr val="EBEBEB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4098" name="Picture 2" descr="Document Digitization Important And Digitize More Effectively">
            <a:extLst>
              <a:ext uri="{FF2B5EF4-FFF2-40B4-BE49-F238E27FC236}">
                <a16:creationId xmlns:a16="http://schemas.microsoft.com/office/drawing/2014/main" id="{40D15E36-3D2B-5B45-DCA6-D7D18A440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2" b="20325"/>
          <a:stretch/>
        </p:blipFill>
        <p:spPr bwMode="auto">
          <a:xfrm>
            <a:off x="5622749" y="4109397"/>
            <a:ext cx="6569249" cy="26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8CB89-7DEA-A28E-D2D3-6858514FE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3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Proses </a:t>
            </a:r>
            <a:r>
              <a:rPr lang="en-US" dirty="0" err="1"/>
              <a:t>Pendigitalan</a:t>
            </a:r>
            <a:br>
              <a:rPr lang="en-US" dirty="0"/>
            </a:br>
            <a:r>
              <a:rPr lang="en-US" dirty="0" err="1"/>
              <a:t>Perpustakaan</a:t>
            </a:r>
            <a:r>
              <a:rPr lang="en-US" dirty="0"/>
              <a:t> Tun Abdul Razak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8C879-C4C1-7453-166A-4D96F99AA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90838"/>
            <a:ext cx="9144000" cy="1655762"/>
          </a:xfrm>
        </p:spPr>
        <p:txBody>
          <a:bodyPr/>
          <a:lstStyle/>
          <a:p>
            <a:r>
              <a:rPr lang="en-MY" b="0" i="0" dirty="0">
                <a:solidFill>
                  <a:srgbClr val="303030"/>
                </a:solidFill>
                <a:effectLst/>
                <a:latin typeface="Trebuchet MS" panose="020B0603020202020204" pitchFamily="34" charset="0"/>
              </a:rPr>
              <a:t>Unit </a:t>
            </a:r>
            <a:r>
              <a:rPr lang="en-MY" b="0" i="0" dirty="0" err="1">
                <a:solidFill>
                  <a:srgbClr val="303030"/>
                </a:solidFill>
                <a:effectLst/>
                <a:latin typeface="Trebuchet MS" panose="020B0603020202020204" pitchFamily="34" charset="0"/>
              </a:rPr>
              <a:t>Sumber</a:t>
            </a:r>
            <a:r>
              <a:rPr lang="en-MY" b="0" i="0" dirty="0">
                <a:solidFill>
                  <a:srgbClr val="303030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MY" b="0" i="0" dirty="0" err="1">
                <a:solidFill>
                  <a:srgbClr val="303030"/>
                </a:solidFill>
                <a:effectLst/>
                <a:latin typeface="Trebuchet MS" panose="020B0603020202020204" pitchFamily="34" charset="0"/>
              </a:rPr>
              <a:t>Kandungan</a:t>
            </a:r>
            <a:r>
              <a:rPr lang="en-MY" b="0" i="0" dirty="0">
                <a:solidFill>
                  <a:srgbClr val="303030"/>
                </a:solidFill>
                <a:effectLst/>
                <a:latin typeface="Trebuchet MS" panose="020B0603020202020204" pitchFamily="34" charset="0"/>
              </a:rPr>
              <a:t> Digital (</a:t>
            </a:r>
            <a:r>
              <a:rPr lang="en-US" dirty="0"/>
              <a:t>USKD)</a:t>
            </a:r>
          </a:p>
          <a:p>
            <a:endParaRPr lang="en-US" dirty="0"/>
          </a:p>
          <a:p>
            <a:r>
              <a:rPr lang="en-US" dirty="0"/>
              <a:t>8 Jun 2022</a:t>
            </a:r>
          </a:p>
        </p:txBody>
      </p:sp>
      <p:pic>
        <p:nvPicPr>
          <p:cNvPr id="4100" name="Picture 4" descr="UiTM Library">
            <a:extLst>
              <a:ext uri="{FF2B5EF4-FFF2-40B4-BE49-F238E27FC236}">
                <a16:creationId xmlns:a16="http://schemas.microsoft.com/office/drawing/2014/main" id="{7CDC33DC-0EE3-EA40-1E45-D4E42C4C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805978"/>
            <a:ext cx="541496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61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2BF6-7596-1EA5-F4AB-2DC2100B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Carta </a:t>
            </a:r>
            <a:r>
              <a:rPr lang="en-US" dirty="0" err="1"/>
              <a:t>Alir</a:t>
            </a:r>
            <a:r>
              <a:rPr lang="en-US" dirty="0"/>
              <a:t> (</a:t>
            </a:r>
            <a:r>
              <a:rPr lang="en-US" dirty="0" err="1"/>
              <a:t>Perincian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) –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Fizikal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FE77FA-6DDA-F3EA-131A-C8160E7D3F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321426"/>
              </p:ext>
            </p:extLst>
          </p:nvPr>
        </p:nvGraphicFramePr>
        <p:xfrm>
          <a:off x="100208" y="2141952"/>
          <a:ext cx="11962356" cy="3707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79B294-908D-9F61-2E00-1D8D25EC15E8}"/>
              </a:ext>
            </a:extLst>
          </p:cNvPr>
          <p:cNvSpPr txBox="1"/>
          <p:nvPr/>
        </p:nvSpPr>
        <p:spPr>
          <a:xfrm>
            <a:off x="333292" y="5647778"/>
            <a:ext cx="34370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Petunjuk</a:t>
            </a:r>
            <a:endParaRPr lang="en-US" sz="1600" dirty="0"/>
          </a:p>
          <a:p>
            <a:r>
              <a:rPr lang="en-US" sz="1600" dirty="0"/>
              <a:t>UHP – Unit </a:t>
            </a:r>
            <a:r>
              <a:rPr lang="en-US" sz="1600" dirty="0" err="1"/>
              <a:t>Hadiah</a:t>
            </a:r>
            <a:r>
              <a:rPr lang="en-US" sz="1600" dirty="0"/>
              <a:t> dan </a:t>
            </a:r>
            <a:r>
              <a:rPr lang="en-US" sz="1600" dirty="0" err="1"/>
              <a:t>Pertukaran</a:t>
            </a:r>
            <a:endParaRPr lang="en-US" sz="1600" dirty="0"/>
          </a:p>
          <a:p>
            <a:r>
              <a:rPr lang="en-US" sz="1600" dirty="0"/>
              <a:t>USKD – Unit </a:t>
            </a:r>
            <a:r>
              <a:rPr lang="en-US" sz="1600" dirty="0" err="1"/>
              <a:t>Sumber</a:t>
            </a:r>
            <a:r>
              <a:rPr lang="en-US" sz="1600" dirty="0"/>
              <a:t> </a:t>
            </a:r>
            <a:r>
              <a:rPr lang="en-US" sz="1600" dirty="0" err="1"/>
              <a:t>Kandungan</a:t>
            </a:r>
            <a:r>
              <a:rPr lang="en-US" sz="1600" dirty="0"/>
              <a:t> Digital</a:t>
            </a:r>
          </a:p>
          <a:p>
            <a:r>
              <a:rPr lang="en-US" sz="1600" dirty="0"/>
              <a:t>UPK - Unit </a:t>
            </a:r>
            <a:r>
              <a:rPr lang="en-US" sz="1600" dirty="0" err="1"/>
              <a:t>Perkhidmatan</a:t>
            </a:r>
            <a:r>
              <a:rPr lang="en-US" sz="1600" dirty="0"/>
              <a:t> </a:t>
            </a:r>
            <a:r>
              <a:rPr lang="en-US" sz="1600" dirty="0" err="1"/>
              <a:t>Koleksi</a:t>
            </a:r>
            <a:r>
              <a:rPr lang="en-US" sz="16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8014-EE65-87FC-DD0E-2D55500AE37A}"/>
              </a:ext>
            </a:extLst>
          </p:cNvPr>
          <p:cNvSpPr txBox="1"/>
          <p:nvPr/>
        </p:nvSpPr>
        <p:spPr>
          <a:xfrm>
            <a:off x="100208" y="3525533"/>
            <a:ext cx="784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UHP</a:t>
            </a:r>
            <a:endParaRPr lang="en-M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89F9FC-D129-9DB6-9BD0-6E68EAED37CA}"/>
              </a:ext>
            </a:extLst>
          </p:cNvPr>
          <p:cNvSpPr txBox="1"/>
          <p:nvPr/>
        </p:nvSpPr>
        <p:spPr>
          <a:xfrm>
            <a:off x="5039348" y="5830984"/>
            <a:ext cx="57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UPK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900221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8FB9-D4FC-B777-2131-04DFDBBE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Proses Kerja (Umum) – Bahan Digital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DB0535-3CD4-4BA5-1661-0FB1E0A79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463535"/>
              </p:ext>
            </p:extLst>
          </p:nvPr>
        </p:nvGraphicFramePr>
        <p:xfrm>
          <a:off x="4074289" y="1894330"/>
          <a:ext cx="6389225" cy="4267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Transfer data Free Icon">
            <a:extLst>
              <a:ext uri="{FF2B5EF4-FFF2-40B4-BE49-F238E27FC236}">
                <a16:creationId xmlns:a16="http://schemas.microsoft.com/office/drawing/2014/main" id="{7DC7F2A8-D141-1F59-ECDF-29BA87D1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3" y="2625905"/>
            <a:ext cx="2723493" cy="27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52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8FB9-D4FC-B777-2131-04DFDBBE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Proses </a:t>
            </a:r>
            <a:r>
              <a:rPr lang="en-US" dirty="0" err="1"/>
              <a:t>Kerja</a:t>
            </a:r>
            <a:r>
              <a:rPr lang="en-US" dirty="0"/>
              <a:t> (</a:t>
            </a:r>
            <a:r>
              <a:rPr lang="en-US" dirty="0" err="1"/>
              <a:t>Perincian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) – </a:t>
            </a:r>
            <a:r>
              <a:rPr lang="en-US" dirty="0" err="1"/>
              <a:t>Bahan</a:t>
            </a:r>
            <a:r>
              <a:rPr lang="en-US" dirty="0"/>
              <a:t> Digital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DB0535-3CD4-4BA5-1661-0FB1E0A79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610328"/>
              </p:ext>
            </p:extLst>
          </p:nvPr>
        </p:nvGraphicFramePr>
        <p:xfrm>
          <a:off x="4074287" y="2048123"/>
          <a:ext cx="7476281" cy="412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386477-0436-7F32-0818-B16AFC903456}"/>
              </a:ext>
            </a:extLst>
          </p:cNvPr>
          <p:cNvSpPr txBox="1"/>
          <p:nvPr/>
        </p:nvSpPr>
        <p:spPr>
          <a:xfrm>
            <a:off x="164939" y="5927179"/>
            <a:ext cx="6094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 err="1"/>
              <a:t>Sumber</a:t>
            </a:r>
            <a:r>
              <a:rPr lang="es-ES" sz="1100" dirty="0"/>
              <a:t>:</a:t>
            </a:r>
          </a:p>
          <a:p>
            <a:r>
              <a:rPr lang="es-ES" sz="1100" dirty="0" err="1"/>
              <a:t>Kertas</a:t>
            </a:r>
            <a:r>
              <a:rPr lang="es-ES" sz="1100" dirty="0"/>
              <a:t> </a:t>
            </a:r>
            <a:r>
              <a:rPr lang="es-ES" sz="1100" dirty="0" err="1"/>
              <a:t>Kerja</a:t>
            </a:r>
            <a:r>
              <a:rPr lang="es-ES" sz="1100" dirty="0"/>
              <a:t> </a:t>
            </a:r>
            <a:r>
              <a:rPr lang="es-ES" sz="1100" dirty="0" err="1"/>
              <a:t>Cadangan</a:t>
            </a:r>
            <a:r>
              <a:rPr lang="es-ES" sz="1100" dirty="0"/>
              <a:t> </a:t>
            </a:r>
            <a:r>
              <a:rPr lang="es-ES" sz="1100" dirty="0" err="1"/>
              <a:t>Penambahbaikan</a:t>
            </a:r>
            <a:r>
              <a:rPr lang="es-ES" sz="1100" dirty="0"/>
              <a:t> </a:t>
            </a:r>
            <a:r>
              <a:rPr lang="es-ES" sz="1100" dirty="0" err="1"/>
              <a:t>Pengurusan</a:t>
            </a:r>
            <a:r>
              <a:rPr lang="es-ES" sz="1100" dirty="0"/>
              <a:t> </a:t>
            </a:r>
            <a:r>
              <a:rPr lang="es-ES" sz="1100" dirty="0" err="1"/>
              <a:t>Bahan</a:t>
            </a:r>
            <a:r>
              <a:rPr lang="es-ES" sz="1100" dirty="0"/>
              <a:t> Digital IR </a:t>
            </a:r>
            <a:r>
              <a:rPr lang="es-ES" sz="1100" dirty="0" err="1"/>
              <a:t>UiTM</a:t>
            </a:r>
            <a:endParaRPr lang="es-ES" sz="1100" dirty="0"/>
          </a:p>
          <a:p>
            <a:r>
              <a:rPr lang="sv-SE" sz="1100" dirty="0"/>
              <a:t>Cadangan pemprosesan terus penerimaan bahan harta intelek dalam bentuk digital oleh USKD.</a:t>
            </a:r>
          </a:p>
          <a:p>
            <a:r>
              <a:rPr lang="en-MY" sz="1100" dirty="0" err="1"/>
              <a:t>Mesyuarat</a:t>
            </a:r>
            <a:r>
              <a:rPr lang="en-MY" sz="1100" dirty="0"/>
              <a:t> </a:t>
            </a:r>
            <a:r>
              <a:rPr lang="en-MY" sz="1100" dirty="0" err="1"/>
              <a:t>Pengurusan</a:t>
            </a:r>
            <a:r>
              <a:rPr lang="en-MY" sz="1100" dirty="0"/>
              <a:t> </a:t>
            </a:r>
            <a:r>
              <a:rPr lang="en-MY" sz="1100" dirty="0" err="1"/>
              <a:t>Eksekutif</a:t>
            </a:r>
            <a:r>
              <a:rPr lang="en-MY" sz="1100" dirty="0"/>
              <a:t> PTAR </a:t>
            </a:r>
            <a:r>
              <a:rPr lang="en-MY" sz="1100" dirty="0" err="1"/>
              <a:t>Bil</a:t>
            </a:r>
            <a:r>
              <a:rPr lang="en-MY" sz="1100" dirty="0"/>
              <a:t>. 8 |12 Mei 2022</a:t>
            </a:r>
          </a:p>
        </p:txBody>
      </p:sp>
      <p:pic>
        <p:nvPicPr>
          <p:cNvPr id="6146" name="Picture 2" descr="Transfer data Free Icon">
            <a:extLst>
              <a:ext uri="{FF2B5EF4-FFF2-40B4-BE49-F238E27FC236}">
                <a16:creationId xmlns:a16="http://schemas.microsoft.com/office/drawing/2014/main" id="{D68B4E0A-D2D7-F795-C731-E5836FAFB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3" y="2625905"/>
            <a:ext cx="2723493" cy="27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83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527E-9578-62FB-4C2E-94590762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Pemantauan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1F84-F5B0-3011-2543-E70E8FBA4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50CDAAF-3319-4BFE-62DB-4EB020C52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8187482"/>
              </p:ext>
            </p:extLst>
          </p:nvPr>
        </p:nvGraphicFramePr>
        <p:xfrm>
          <a:off x="838200" y="1825625"/>
          <a:ext cx="10453928" cy="422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5858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oung tiny analysts preparing monthly report. calendar, chart, arrow flat vector illustration. statistics and digital technology">
            <a:extLst>
              <a:ext uri="{FF2B5EF4-FFF2-40B4-BE49-F238E27FC236}">
                <a16:creationId xmlns:a16="http://schemas.microsoft.com/office/drawing/2014/main" id="{B31FEF0B-70EC-C2E0-FB5D-16F825187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035240"/>
            <a:ext cx="6096000" cy="406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35BD22-A5BA-E4B6-D59F-553A94B8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Pelaporan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34723-397B-B73C-ED2D-C3E51542F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374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Prestasi</a:t>
            </a:r>
            <a:r>
              <a:rPr lang="en-US" sz="2400" dirty="0"/>
              <a:t> </a:t>
            </a:r>
            <a:r>
              <a:rPr lang="en-US" sz="2400" dirty="0" err="1"/>
              <a:t>Muatnaik</a:t>
            </a:r>
            <a:r>
              <a:rPr lang="en-US" sz="2400" dirty="0"/>
              <a:t> </a:t>
            </a:r>
            <a:r>
              <a:rPr lang="en-US" sz="2400" dirty="0" err="1"/>
              <a:t>bahan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Institusi</a:t>
            </a:r>
            <a:r>
              <a:rPr lang="en-US" sz="2400" dirty="0"/>
              <a:t> </a:t>
            </a:r>
            <a:r>
              <a:rPr lang="en-US" sz="2400" dirty="0" err="1"/>
              <a:t>Repositori</a:t>
            </a:r>
            <a:r>
              <a:rPr lang="en-US" sz="2400" dirty="0"/>
              <a:t> – JK </a:t>
            </a:r>
            <a:r>
              <a:rPr lang="en-US" sz="2400" dirty="0" err="1"/>
              <a:t>Pengurusan</a:t>
            </a:r>
            <a:r>
              <a:rPr lang="en-US" sz="2400" dirty="0"/>
              <a:t> </a:t>
            </a:r>
            <a:r>
              <a:rPr lang="en-US" sz="2400" dirty="0" err="1"/>
              <a:t>Dalaman</a:t>
            </a:r>
            <a:r>
              <a:rPr lang="en-US" sz="2400" dirty="0"/>
              <a:t> (</a:t>
            </a:r>
            <a:r>
              <a:rPr lang="en-US" sz="2400" dirty="0" err="1"/>
              <a:t>Bulanan</a:t>
            </a:r>
            <a:r>
              <a:rPr lang="en-US" sz="24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Laporan</a:t>
            </a:r>
            <a:r>
              <a:rPr lang="en-US" sz="2400" dirty="0"/>
              <a:t> </a:t>
            </a:r>
            <a:r>
              <a:rPr lang="en-US" sz="2400" dirty="0" err="1"/>
              <a:t>Piagam</a:t>
            </a:r>
            <a:r>
              <a:rPr lang="en-US" sz="2400" dirty="0"/>
              <a:t> </a:t>
            </a:r>
            <a:r>
              <a:rPr lang="en-US" sz="2400" dirty="0" err="1"/>
              <a:t>Pelanggan</a:t>
            </a:r>
            <a:r>
              <a:rPr lang="en-US" sz="2400" dirty="0"/>
              <a:t> : </a:t>
            </a:r>
            <a:r>
              <a:rPr lang="en-US" sz="2400" dirty="0" err="1"/>
              <a:t>Memastikan</a:t>
            </a:r>
            <a:r>
              <a:rPr lang="en-US" sz="2400" dirty="0"/>
              <a:t> Teks </a:t>
            </a:r>
            <a:r>
              <a:rPr lang="en-US" sz="2400" dirty="0" err="1"/>
              <a:t>Penuh</a:t>
            </a:r>
            <a:r>
              <a:rPr lang="en-US" sz="2400" dirty="0"/>
              <a:t>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diakses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tempoh</a:t>
            </a:r>
            <a:r>
              <a:rPr lang="en-US" sz="2400" dirty="0"/>
              <a:t> 1 </a:t>
            </a:r>
            <a:r>
              <a:rPr lang="en-US" sz="2400" dirty="0" err="1"/>
              <a:t>hari</a:t>
            </a:r>
            <a:r>
              <a:rPr lang="en-US" sz="2400" dirty="0"/>
              <a:t> </a:t>
            </a:r>
            <a:r>
              <a:rPr lang="en-US" sz="2400" dirty="0" err="1"/>
              <a:t>bekerja</a:t>
            </a:r>
            <a:r>
              <a:rPr lang="en-US" sz="2400" dirty="0"/>
              <a:t> – </a:t>
            </a:r>
            <a:r>
              <a:rPr lang="en-US" sz="2400" dirty="0" err="1"/>
              <a:t>Mesyuarat</a:t>
            </a:r>
            <a:r>
              <a:rPr lang="en-US" sz="2400" dirty="0"/>
              <a:t> Kajian </a:t>
            </a:r>
            <a:r>
              <a:rPr lang="en-US" sz="2400" dirty="0" err="1"/>
              <a:t>Semula</a:t>
            </a:r>
            <a:r>
              <a:rPr lang="en-US" sz="2400" dirty="0"/>
              <a:t> </a:t>
            </a:r>
            <a:r>
              <a:rPr lang="en-US" sz="2400" dirty="0" err="1"/>
              <a:t>Pengurusan</a:t>
            </a:r>
            <a:r>
              <a:rPr lang="en-US" sz="2400" dirty="0"/>
              <a:t> (</a:t>
            </a:r>
            <a:r>
              <a:rPr lang="en-US" sz="2400" dirty="0" err="1"/>
              <a:t>Dwi</a:t>
            </a:r>
            <a:r>
              <a:rPr lang="en-US" sz="2400" dirty="0"/>
              <a:t> </a:t>
            </a:r>
            <a:r>
              <a:rPr lang="en-US" sz="2400" dirty="0" err="1"/>
              <a:t>Tahunan</a:t>
            </a:r>
            <a:r>
              <a:rPr lang="en-US" sz="24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MY" sz="2400" dirty="0" err="1"/>
              <a:t>Bilangan</a:t>
            </a:r>
            <a:r>
              <a:rPr lang="en-MY" sz="2400" dirty="0"/>
              <a:t> </a:t>
            </a:r>
            <a:r>
              <a:rPr lang="en-MY" sz="2400" dirty="0" err="1"/>
              <a:t>bahan</a:t>
            </a:r>
            <a:r>
              <a:rPr lang="en-MY" sz="2400" dirty="0"/>
              <a:t> </a:t>
            </a:r>
            <a:r>
              <a:rPr lang="en-MY" sz="2400" dirty="0" err="1"/>
              <a:t>harta</a:t>
            </a:r>
            <a:r>
              <a:rPr lang="en-MY" sz="2400" dirty="0"/>
              <a:t> </a:t>
            </a:r>
            <a:r>
              <a:rPr lang="en-MY" sz="2400" dirty="0" err="1"/>
              <a:t>intelek</a:t>
            </a:r>
            <a:r>
              <a:rPr lang="en-MY" sz="2400" dirty="0"/>
              <a:t> yang </a:t>
            </a:r>
            <a:r>
              <a:rPr lang="en-MY" sz="2400" dirty="0" err="1"/>
              <a:t>boleh</a:t>
            </a:r>
            <a:r>
              <a:rPr lang="en-MY" sz="2400" dirty="0"/>
              <a:t> </a:t>
            </a:r>
            <a:r>
              <a:rPr lang="en-MY" sz="2400" dirty="0" err="1"/>
              <a:t>diakses</a:t>
            </a:r>
            <a:r>
              <a:rPr lang="en-MY" sz="2400" dirty="0"/>
              <a:t> </a:t>
            </a:r>
            <a:br>
              <a:rPr lang="en-MY" sz="2400" dirty="0"/>
            </a:br>
            <a:r>
              <a:rPr lang="en-MY" sz="2400" dirty="0" err="1"/>
              <a:t>melalui</a:t>
            </a:r>
            <a:r>
              <a:rPr lang="en-MY" sz="2400" dirty="0"/>
              <a:t> </a:t>
            </a:r>
            <a:r>
              <a:rPr lang="en-MY" sz="2400" dirty="0" err="1"/>
              <a:t>Sistem</a:t>
            </a:r>
            <a:r>
              <a:rPr lang="en-MY" sz="2400" dirty="0"/>
              <a:t> </a:t>
            </a:r>
            <a:r>
              <a:rPr lang="en-MY" sz="2400" dirty="0" err="1"/>
              <a:t>Repositori</a:t>
            </a:r>
            <a:r>
              <a:rPr lang="en-MY" sz="2400" dirty="0"/>
              <a:t> </a:t>
            </a:r>
            <a:r>
              <a:rPr lang="en-MY" sz="2400" dirty="0" err="1"/>
              <a:t>Institusi</a:t>
            </a:r>
            <a:r>
              <a:rPr lang="en-MY" sz="2400" dirty="0"/>
              <a:t> </a:t>
            </a:r>
            <a:r>
              <a:rPr lang="en-MY" sz="2400" dirty="0" err="1"/>
              <a:t>Universiti</a:t>
            </a:r>
            <a:r>
              <a:rPr lang="en-MY" sz="2400" dirty="0"/>
              <a:t> </a:t>
            </a:r>
            <a:br>
              <a:rPr lang="en-MY" sz="2400" dirty="0"/>
            </a:br>
            <a:r>
              <a:rPr lang="en-MY" sz="2400" dirty="0"/>
              <a:t>(PI26) – </a:t>
            </a:r>
            <a:r>
              <a:rPr lang="en-MY" sz="2400" dirty="0" err="1"/>
              <a:t>Mesyuarat</a:t>
            </a:r>
            <a:r>
              <a:rPr lang="en-MY" sz="2400" dirty="0"/>
              <a:t> </a:t>
            </a:r>
            <a:r>
              <a:rPr lang="en-MY" sz="2400" dirty="0" err="1"/>
              <a:t>Jabatan</a:t>
            </a:r>
            <a:r>
              <a:rPr lang="en-MY" sz="2400" dirty="0"/>
              <a:t> (</a:t>
            </a:r>
            <a:r>
              <a:rPr lang="en-MY" sz="2400" dirty="0" err="1"/>
              <a:t>Mingguan</a:t>
            </a:r>
            <a:r>
              <a:rPr lang="en-MY" sz="2400" dirty="0"/>
              <a:t>) &amp;</a:t>
            </a:r>
            <a:br>
              <a:rPr lang="en-MY" sz="2400" dirty="0"/>
            </a:br>
            <a:r>
              <a:rPr lang="en-MY" sz="2400" dirty="0" err="1"/>
              <a:t>Mesyuarat</a:t>
            </a:r>
            <a:r>
              <a:rPr lang="en-MY" sz="2400" dirty="0"/>
              <a:t> </a:t>
            </a:r>
            <a:r>
              <a:rPr lang="en-MY" sz="2400" dirty="0" err="1"/>
              <a:t>Perancangan</a:t>
            </a:r>
            <a:r>
              <a:rPr lang="en-MY" sz="2400" dirty="0"/>
              <a:t> </a:t>
            </a:r>
            <a:r>
              <a:rPr lang="en-MY" sz="2400" dirty="0" err="1"/>
              <a:t>Strategik</a:t>
            </a:r>
            <a:r>
              <a:rPr lang="en-MY" sz="2400" dirty="0"/>
              <a:t> PTAR </a:t>
            </a:r>
            <a:br>
              <a:rPr lang="en-MY" sz="2400" dirty="0"/>
            </a:br>
            <a:r>
              <a:rPr lang="en-MY" sz="2400" dirty="0"/>
              <a:t>(</a:t>
            </a:r>
            <a:r>
              <a:rPr lang="en-MY" sz="2400" dirty="0" err="1"/>
              <a:t>Sukuan</a:t>
            </a:r>
            <a:r>
              <a:rPr lang="en-MY" sz="2400" dirty="0"/>
              <a:t> </a:t>
            </a:r>
            <a:r>
              <a:rPr lang="en-MY" sz="2400" dirty="0" err="1"/>
              <a:t>Tahunan</a:t>
            </a:r>
            <a:r>
              <a:rPr lang="en-MY" sz="2400" dirty="0"/>
              <a:t>) &amp; </a:t>
            </a:r>
            <a:r>
              <a:rPr lang="en-MY" sz="2400" dirty="0" err="1"/>
              <a:t>Mesyuarat</a:t>
            </a:r>
            <a:r>
              <a:rPr lang="en-MY" sz="2400" dirty="0"/>
              <a:t> </a:t>
            </a:r>
            <a:r>
              <a:rPr lang="en-MY" sz="2400" dirty="0" err="1"/>
              <a:t>Perancangan</a:t>
            </a:r>
            <a:r>
              <a:rPr lang="en-MY" sz="2400" dirty="0"/>
              <a:t> </a:t>
            </a:r>
            <a:br>
              <a:rPr lang="en-MY" sz="2400" dirty="0"/>
            </a:br>
            <a:r>
              <a:rPr lang="en-MY" sz="2400" dirty="0" err="1"/>
              <a:t>Strategik</a:t>
            </a:r>
            <a:r>
              <a:rPr lang="en-MY" sz="2400" dirty="0"/>
              <a:t> UiTM (</a:t>
            </a:r>
            <a:r>
              <a:rPr lang="en-MY" sz="2400" dirty="0" err="1"/>
              <a:t>Sukuan</a:t>
            </a:r>
            <a:r>
              <a:rPr lang="en-MY" sz="2400" dirty="0"/>
              <a:t> </a:t>
            </a:r>
            <a:r>
              <a:rPr lang="en-MY" sz="2400" dirty="0" err="1"/>
              <a:t>Tahunan</a:t>
            </a:r>
            <a:r>
              <a:rPr lang="en-MY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811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Rectangle 9239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2" name="Freeform: Shape 9241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Thank you word paper cut typography font Free Vector">
            <a:extLst>
              <a:ext uri="{FF2B5EF4-FFF2-40B4-BE49-F238E27FC236}">
                <a16:creationId xmlns:a16="http://schemas.microsoft.com/office/drawing/2014/main" id="{255984CE-7BDA-BA62-29A4-8289F3291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5224" b="-15224"/>
          <a:stretch/>
        </p:blipFill>
        <p:spPr bwMode="auto">
          <a:xfrm>
            <a:off x="5953781" y="2580195"/>
            <a:ext cx="6264167" cy="46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4" name="Freeform: Shape 9243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623D7DB-CA76-63A2-17A3-A58119911FAA}"/>
              </a:ext>
            </a:extLst>
          </p:cNvPr>
          <p:cNvSpPr txBox="1">
            <a:spLocks/>
          </p:cNvSpPr>
          <p:nvPr/>
        </p:nvSpPr>
        <p:spPr>
          <a:xfrm>
            <a:off x="406250" y="914525"/>
            <a:ext cx="3877056" cy="2249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dirty="0"/>
              <a:t>Proses </a:t>
            </a:r>
            <a:r>
              <a:rPr lang="en-US" sz="3800" dirty="0" err="1"/>
              <a:t>Pendigitalan</a:t>
            </a:r>
            <a:br>
              <a:rPr lang="en-US" sz="3800" dirty="0"/>
            </a:br>
            <a:r>
              <a:rPr lang="en-US" sz="3800" dirty="0" err="1"/>
              <a:t>Perpustakaan</a:t>
            </a:r>
            <a:r>
              <a:rPr lang="en-US" sz="3800" dirty="0"/>
              <a:t> Tun Abdul Razak</a:t>
            </a:r>
          </a:p>
        </p:txBody>
      </p:sp>
      <p:pic>
        <p:nvPicPr>
          <p:cNvPr id="13" name="Picture 4" descr="UiTM Library">
            <a:extLst>
              <a:ext uri="{FF2B5EF4-FFF2-40B4-BE49-F238E27FC236}">
                <a16:creationId xmlns:a16="http://schemas.microsoft.com/office/drawing/2014/main" id="{330596E0-D980-6E8A-02C4-38C905E1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4472" y="329822"/>
            <a:ext cx="4691423" cy="111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86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C05A6-BB76-0078-0618-4617E929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Link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D8F61-E8E0-E58F-25A4-E0EB90588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Dasar </a:t>
            </a:r>
            <a:r>
              <a:rPr lang="en-MY" dirty="0" err="1"/>
              <a:t>Penyerahan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Harta</a:t>
            </a:r>
            <a:r>
              <a:rPr lang="en-MY" dirty="0"/>
              <a:t> </a:t>
            </a:r>
            <a:r>
              <a:rPr lang="en-MY" dirty="0" err="1"/>
              <a:t>Intelek</a:t>
            </a:r>
            <a:r>
              <a:rPr lang="en-MY" dirty="0"/>
              <a:t> UiTM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Repositori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</a:t>
            </a:r>
            <a:r>
              <a:rPr lang="en-MY" dirty="0" err="1"/>
              <a:t>Universiti</a:t>
            </a:r>
            <a:r>
              <a:rPr lang="en-MY" dirty="0"/>
              <a:t> - </a:t>
            </a:r>
            <a:r>
              <a:rPr lang="en-MY" dirty="0">
                <a:hlinkClick r:id="rId2"/>
              </a:rPr>
              <a:t>https://iknow.library.uitm.edu.my/14/</a:t>
            </a:r>
            <a:endParaRPr lang="en-MY" dirty="0"/>
          </a:p>
          <a:p>
            <a:r>
              <a:rPr lang="en-MY" dirty="0"/>
              <a:t>UiTM Institutional Repository - </a:t>
            </a:r>
            <a:r>
              <a:rPr lang="en-MY" dirty="0">
                <a:hlinkClick r:id="rId3"/>
              </a:rPr>
              <a:t>https://ir.uitm.edu.my/</a:t>
            </a:r>
            <a:endParaRPr lang="en-MY" dirty="0"/>
          </a:p>
          <a:p>
            <a:r>
              <a:rPr lang="en-MY" dirty="0"/>
              <a:t>Ranking Web of Repositories - </a:t>
            </a:r>
            <a:r>
              <a:rPr lang="en-MY" dirty="0">
                <a:hlinkClick r:id="rId4"/>
              </a:rPr>
              <a:t>https://ir.uitm.edu.my/ranking.html</a:t>
            </a:r>
            <a:endParaRPr lang="en-MY" dirty="0"/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400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602DE-291C-72F8-BB9E-5275C5408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Pengenalan</a:t>
            </a:r>
            <a:endParaRPr lang="en-US" dirty="0"/>
          </a:p>
        </p:txBody>
      </p:sp>
      <p:sp>
        <p:nvSpPr>
          <p:cNvPr id="2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6FBB1-D014-A753-310C-82BAFE66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Proses </a:t>
            </a:r>
            <a:r>
              <a:rPr lang="en-US" sz="2600" dirty="0" err="1"/>
              <a:t>pendigitalan</a:t>
            </a:r>
            <a:r>
              <a:rPr lang="en-US" sz="2600" dirty="0"/>
              <a:t> </a:t>
            </a:r>
            <a:r>
              <a:rPr lang="en-US" sz="2600" dirty="0" err="1"/>
              <a:t>bahan</a:t>
            </a:r>
            <a:r>
              <a:rPr lang="en-US" sz="2600" dirty="0"/>
              <a:t> di PTAR, UiTM </a:t>
            </a:r>
            <a:r>
              <a:rPr lang="en-US" sz="2600" dirty="0" err="1"/>
              <a:t>telah</a:t>
            </a:r>
            <a:r>
              <a:rPr lang="en-US" sz="2600" dirty="0"/>
              <a:t> </a:t>
            </a:r>
            <a:r>
              <a:rPr lang="en-US" sz="2600" dirty="0" err="1"/>
              <a:t>bemula</a:t>
            </a:r>
            <a:r>
              <a:rPr lang="en-US" sz="2600" dirty="0"/>
              <a:t> pada  </a:t>
            </a:r>
          </a:p>
          <a:p>
            <a:r>
              <a:rPr lang="en-US" sz="2600" dirty="0"/>
              <a:t>2002 - MOM / Alchemy</a:t>
            </a:r>
          </a:p>
          <a:p>
            <a:r>
              <a:rPr lang="en-US" sz="2600" dirty="0"/>
              <a:t>2006 - </a:t>
            </a:r>
            <a:r>
              <a:rPr lang="en-US" sz="2600" dirty="0" err="1"/>
              <a:t>Sistem</a:t>
            </a:r>
            <a:r>
              <a:rPr lang="en-US" sz="2600" dirty="0"/>
              <a:t> EKMS (Modul Corporate Memory)</a:t>
            </a:r>
          </a:p>
          <a:p>
            <a:r>
              <a:rPr lang="en-US" sz="2600" dirty="0"/>
              <a:t>2008 - </a:t>
            </a:r>
            <a:r>
              <a:rPr lang="en-US" sz="2600" dirty="0" err="1"/>
              <a:t>Mewujudkan</a:t>
            </a:r>
            <a:r>
              <a:rPr lang="en-US" sz="2600" dirty="0"/>
              <a:t> </a:t>
            </a:r>
            <a:r>
              <a:rPr lang="en-US" sz="2600" dirty="0" err="1"/>
              <a:t>Institusi</a:t>
            </a:r>
            <a:r>
              <a:rPr lang="en-US" sz="2600" dirty="0"/>
              <a:t> </a:t>
            </a:r>
            <a:r>
              <a:rPr lang="en-US" sz="2600" dirty="0" err="1"/>
              <a:t>Repositori</a:t>
            </a:r>
            <a:endParaRPr lang="en-US" sz="2600" dirty="0"/>
          </a:p>
          <a:p>
            <a:r>
              <a:rPr lang="en-US" sz="2600" dirty="0"/>
              <a:t>2018 - Dasar </a:t>
            </a:r>
            <a:r>
              <a:rPr lang="en-US" sz="2600" dirty="0" err="1"/>
              <a:t>Penyerahan</a:t>
            </a:r>
            <a:r>
              <a:rPr lang="en-US" sz="2600" dirty="0"/>
              <a:t> </a:t>
            </a:r>
            <a:r>
              <a:rPr lang="en-US" sz="2600" dirty="0" err="1"/>
              <a:t>Bahan</a:t>
            </a:r>
            <a:r>
              <a:rPr lang="en-US" sz="2600" dirty="0"/>
              <a:t> </a:t>
            </a:r>
            <a:r>
              <a:rPr lang="en-US" sz="2600" dirty="0" err="1"/>
              <a:t>Harta</a:t>
            </a:r>
            <a:r>
              <a:rPr lang="en-US" sz="2600" dirty="0"/>
              <a:t> </a:t>
            </a:r>
            <a:r>
              <a:rPr lang="en-US" sz="2600" dirty="0" err="1"/>
              <a:t>Intelek</a:t>
            </a:r>
            <a:r>
              <a:rPr lang="en-US" sz="2600" dirty="0"/>
              <a:t> </a:t>
            </a:r>
            <a:r>
              <a:rPr lang="en-US" sz="2600" dirty="0" err="1"/>
              <a:t>Universiti</a:t>
            </a:r>
            <a:r>
              <a:rPr lang="en-US" sz="2600" dirty="0"/>
              <a:t> </a:t>
            </a:r>
            <a:r>
              <a:rPr lang="en-US" sz="2600" dirty="0" err="1"/>
              <a:t>Teknologi</a:t>
            </a:r>
            <a:r>
              <a:rPr lang="en-US" sz="2600" dirty="0"/>
              <a:t> MARA</a:t>
            </a:r>
          </a:p>
          <a:p>
            <a:r>
              <a:rPr lang="en-US" sz="2600" dirty="0"/>
              <a:t>2018 - </a:t>
            </a:r>
            <a:r>
              <a:rPr lang="en-US" sz="2600" dirty="0" err="1"/>
              <a:t>Pemperosesan</a:t>
            </a:r>
            <a:r>
              <a:rPr lang="en-US" sz="2600" dirty="0"/>
              <a:t> </a:t>
            </a:r>
            <a:r>
              <a:rPr lang="en-US" sz="2600" dirty="0" err="1"/>
              <a:t>bahan</a:t>
            </a:r>
            <a:r>
              <a:rPr lang="en-US" sz="2600" dirty="0"/>
              <a:t> </a:t>
            </a:r>
            <a:r>
              <a:rPr lang="en-US" sz="2600" dirty="0" err="1"/>
              <a:t>Harta</a:t>
            </a:r>
            <a:r>
              <a:rPr lang="en-US" sz="2600" dirty="0"/>
              <a:t> </a:t>
            </a:r>
            <a:r>
              <a:rPr lang="en-US" sz="2600" dirty="0" err="1"/>
              <a:t>Intelek</a:t>
            </a:r>
            <a:r>
              <a:rPr lang="en-US" sz="2600" dirty="0"/>
              <a:t> </a:t>
            </a:r>
            <a:r>
              <a:rPr lang="en-US" sz="2600" dirty="0" err="1"/>
              <a:t>sepenuhnya</a:t>
            </a:r>
            <a:r>
              <a:rPr lang="en-US" sz="2600" dirty="0"/>
              <a:t> di </a:t>
            </a:r>
            <a:r>
              <a:rPr lang="en-US" sz="2600" dirty="0" err="1"/>
              <a:t>dalam</a:t>
            </a:r>
            <a:r>
              <a:rPr lang="en-US" sz="2600" dirty="0"/>
              <a:t> IR</a:t>
            </a:r>
          </a:p>
          <a:p>
            <a:r>
              <a:rPr lang="en-US" sz="2600" dirty="0"/>
              <a:t>4 Mac 2021 - </a:t>
            </a:r>
            <a:r>
              <a:rPr lang="en-US" sz="2600" dirty="0" err="1"/>
              <a:t>Imbahan</a:t>
            </a:r>
            <a:r>
              <a:rPr lang="en-US" sz="2600" dirty="0"/>
              <a:t> </a:t>
            </a:r>
            <a:r>
              <a:rPr lang="en-US" sz="2600" dirty="0" err="1"/>
              <a:t>teks</a:t>
            </a:r>
            <a:r>
              <a:rPr lang="en-US" sz="2600" dirty="0"/>
              <a:t> </a:t>
            </a:r>
            <a:r>
              <a:rPr lang="en-US" sz="2600" dirty="0" err="1"/>
              <a:t>penuh</a:t>
            </a:r>
            <a:r>
              <a:rPr lang="en-US" sz="2600" dirty="0"/>
              <a:t> </a:t>
            </a:r>
            <a:r>
              <a:rPr lang="en-US" sz="2600" dirty="0" err="1"/>
              <a:t>berdasarkan</a:t>
            </a:r>
            <a:r>
              <a:rPr lang="en-US" sz="2600" dirty="0"/>
              <a:t> </a:t>
            </a:r>
            <a:r>
              <a:rPr lang="en-US" sz="2600" dirty="0" err="1"/>
              <a:t>permintaan</a:t>
            </a:r>
            <a:r>
              <a:rPr lang="en-US" sz="2600" dirty="0"/>
              <a:t>. (JPE </a:t>
            </a:r>
            <a:r>
              <a:rPr lang="en-US" sz="2600" dirty="0" err="1"/>
              <a:t>Bil</a:t>
            </a:r>
            <a:r>
              <a:rPr lang="en-US" sz="2600" dirty="0"/>
              <a:t>. 7)</a:t>
            </a:r>
          </a:p>
          <a:p>
            <a:r>
              <a:rPr lang="en-US" sz="2600" dirty="0"/>
              <a:t>25 Mac 2021 - </a:t>
            </a:r>
            <a:r>
              <a:rPr lang="en-US" sz="2600" dirty="0" err="1"/>
              <a:t>Kelulusan</a:t>
            </a:r>
            <a:r>
              <a:rPr lang="en-US" sz="2600" dirty="0"/>
              <a:t> </a:t>
            </a:r>
            <a:r>
              <a:rPr lang="en-US" sz="2600" dirty="0" err="1"/>
              <a:t>penggunaan</a:t>
            </a:r>
            <a:r>
              <a:rPr lang="en-US" sz="2600" dirty="0"/>
              <a:t> </a:t>
            </a:r>
            <a:r>
              <a:rPr lang="en-US" sz="2600" dirty="0" err="1"/>
              <a:t>resolusi</a:t>
            </a:r>
            <a:r>
              <a:rPr lang="en-US" sz="2600" dirty="0"/>
              <a:t> </a:t>
            </a:r>
            <a:r>
              <a:rPr lang="en-US" sz="2600" dirty="0" err="1"/>
              <a:t>dari</a:t>
            </a:r>
            <a:r>
              <a:rPr lang="en-US" sz="2600" dirty="0"/>
              <a:t> 600DPI </a:t>
            </a:r>
            <a:r>
              <a:rPr lang="en-US" sz="2600" dirty="0" err="1"/>
              <a:t>kepada</a:t>
            </a:r>
            <a:r>
              <a:rPr lang="en-US" sz="2600" dirty="0"/>
              <a:t> 300DPI (JPE </a:t>
            </a:r>
            <a:r>
              <a:rPr lang="en-US" sz="2600" dirty="0" err="1"/>
              <a:t>Bil</a:t>
            </a:r>
            <a:r>
              <a:rPr lang="en-US" sz="2600" dirty="0"/>
              <a:t>. 9)</a:t>
            </a:r>
          </a:p>
          <a:p>
            <a:r>
              <a:rPr lang="en-US" sz="2600" dirty="0"/>
              <a:t>12 Mei 2022 – </a:t>
            </a:r>
            <a:r>
              <a:rPr lang="en-US" sz="2600" dirty="0" err="1"/>
              <a:t>Pemprosesan</a:t>
            </a:r>
            <a:r>
              <a:rPr lang="en-US" sz="2600" dirty="0"/>
              <a:t> </a:t>
            </a:r>
            <a:r>
              <a:rPr lang="en-US" sz="2600" dirty="0" err="1"/>
              <a:t>bahan</a:t>
            </a:r>
            <a:r>
              <a:rPr lang="en-US" sz="2600" dirty="0"/>
              <a:t> digital </a:t>
            </a:r>
            <a:r>
              <a:rPr lang="en-US" sz="2600" dirty="0" err="1"/>
              <a:t>diurus</a:t>
            </a:r>
            <a:r>
              <a:rPr lang="en-US" sz="2600" dirty="0"/>
              <a:t> </a:t>
            </a:r>
            <a:r>
              <a:rPr lang="en-US" sz="2600" dirty="0" err="1"/>
              <a:t>sepenuhnya</a:t>
            </a:r>
            <a:r>
              <a:rPr lang="en-US" sz="2600" dirty="0"/>
              <a:t> oleh USKD</a:t>
            </a:r>
          </a:p>
        </p:txBody>
      </p:sp>
    </p:spTree>
    <p:extLst>
      <p:ext uri="{BB962C8B-B14F-4D97-AF65-F5344CB8AC3E}">
        <p14:creationId xmlns:p14="http://schemas.microsoft.com/office/powerpoint/2010/main" val="97613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5126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E4A9B-C24B-2D4F-774F-C7D00047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Staf</a:t>
            </a:r>
            <a:endParaRPr lang="en-US" dirty="0"/>
          </a:p>
        </p:txBody>
      </p:sp>
      <p:sp>
        <p:nvSpPr>
          <p:cNvPr id="5125" name="Freeform: Shape 5128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31" name="Oval 5130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eeting of business people avatar character Free Vector">
            <a:extLst>
              <a:ext uri="{FF2B5EF4-FFF2-40B4-BE49-F238E27FC236}">
                <a16:creationId xmlns:a16="http://schemas.microsoft.com/office/drawing/2014/main" id="{95005FFF-24F1-2D21-B0E0-A3F85BEC1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7815"/>
          <a:stretch/>
        </p:blipFill>
        <p:spPr bwMode="auto">
          <a:xfrm>
            <a:off x="7261923" y="3442607"/>
            <a:ext cx="4842994" cy="3415394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Freeform: Shape 5132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135" name="Straight Connector 5134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7" name="Freeform: Shape 5136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39" name="Freeform: Shape 5138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41" name="Freeform: Shape 5140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FE70A3-F1B3-6DE6-9C21-1444B66549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765134"/>
              </p:ext>
            </p:extLst>
          </p:nvPr>
        </p:nvGraphicFramePr>
        <p:xfrm>
          <a:off x="838200" y="1825625"/>
          <a:ext cx="605112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712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BDD45-7CFC-CCD5-64AF-12E31E46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Staf</a:t>
            </a:r>
            <a:r>
              <a:rPr lang="en-US" dirty="0"/>
              <a:t> </a:t>
            </a:r>
            <a:r>
              <a:rPr lang="en-US" dirty="0" err="1"/>
              <a:t>Pendigitalan</a:t>
            </a:r>
            <a:r>
              <a:rPr lang="en-US" dirty="0"/>
              <a:t> (</a:t>
            </a:r>
            <a:r>
              <a:rPr lang="en-US" dirty="0" err="1"/>
              <a:t>Skop</a:t>
            </a:r>
            <a:r>
              <a:rPr lang="en-US" dirty="0"/>
              <a:t> </a:t>
            </a:r>
            <a:r>
              <a:rPr lang="en-US" dirty="0" err="1"/>
              <a:t>Tugasan</a:t>
            </a:r>
            <a:r>
              <a:rPr lang="en-US" dirty="0"/>
              <a:t>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C84069-4FFD-9640-4F92-71EB7D2B84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9507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005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31688D-AEAC-2BB9-0587-7C507883F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20522-369D-EAB3-873A-2761FC2B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Repositori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1768FB-D2B6-1B58-D03F-D5FB73C4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24" y="2296767"/>
            <a:ext cx="6710476" cy="139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C969244-CB54-A655-23B6-AF0B3F68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324" y="4418330"/>
            <a:ext cx="6710476" cy="139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3FC099-689B-8A12-3C7B-05C0D5B69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0"/>
          <a:stretch/>
        </p:blipFill>
        <p:spPr bwMode="auto">
          <a:xfrm>
            <a:off x="838200" y="1769597"/>
            <a:ext cx="3373004" cy="2316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C2F324E-257B-17A1-0373-1112B09F6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2"/>
          <a:stretch/>
        </p:blipFill>
        <p:spPr bwMode="auto">
          <a:xfrm>
            <a:off x="850740" y="4260502"/>
            <a:ext cx="3576524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95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A163-CFC6-D4C9-58F7-24A9F27C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Perkakasan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6744D-AD19-0E5F-61C5-DCE91D558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Large Document Scanner (1 unit)</a:t>
            </a:r>
          </a:p>
          <a:p>
            <a:r>
              <a:rPr lang="en-US"/>
              <a:t>Document Scanner (2 Units)</a:t>
            </a:r>
          </a:p>
          <a:p>
            <a:r>
              <a:rPr lang="en-US"/>
              <a:t>Flatbed Scanner (3 units)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60A0E-4771-F30B-F1D9-69666F80F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268" y="589841"/>
            <a:ext cx="5327697" cy="315789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7B35ECC-8A69-64EA-CD29-0DECE2C12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r="2719" b="15062"/>
          <a:stretch/>
        </p:blipFill>
        <p:spPr bwMode="auto">
          <a:xfrm>
            <a:off x="7882361" y="4346763"/>
            <a:ext cx="3771134" cy="23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5162B5A-15AC-B2DF-8462-82E376FF4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5398" r="8721" b="8875"/>
          <a:stretch/>
        </p:blipFill>
        <p:spPr bwMode="auto">
          <a:xfrm>
            <a:off x="5151982" y="4479404"/>
            <a:ext cx="2430684" cy="217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lustek OpticBook A300 PLUS Scanner - EXPANSYS Malaysia">
            <a:extLst>
              <a:ext uri="{FF2B5EF4-FFF2-40B4-BE49-F238E27FC236}">
                <a16:creationId xmlns:a16="http://schemas.microsoft.com/office/drawing/2014/main" id="{B208D9D1-AC22-E87D-8BD4-6612AC5C6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7" b="14961"/>
          <a:stretch/>
        </p:blipFill>
        <p:spPr bwMode="auto">
          <a:xfrm>
            <a:off x="1128815" y="4551891"/>
            <a:ext cx="2864451" cy="19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3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E0E13-DF19-BBDF-046C-2F007D6D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 err="1"/>
              <a:t>Perisian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24307-F180-8B9B-9BA4-0AA0D230E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Abbyy</a:t>
            </a:r>
            <a:r>
              <a:rPr lang="en-US" dirty="0"/>
              <a:t> FineReader 12 Corporate Edition</a:t>
            </a:r>
          </a:p>
          <a:p>
            <a:r>
              <a:rPr lang="en-US" dirty="0"/>
              <a:t>Bookmark</a:t>
            </a:r>
          </a:p>
          <a:p>
            <a:r>
              <a:rPr lang="en-US" dirty="0"/>
              <a:t>Cleaning</a:t>
            </a:r>
          </a:p>
          <a:p>
            <a:r>
              <a:rPr lang="en-US" dirty="0"/>
              <a:t>Security</a:t>
            </a:r>
            <a:endParaRPr lang="en-MY" dirty="0"/>
          </a:p>
        </p:txBody>
      </p:sp>
      <p:pic>
        <p:nvPicPr>
          <p:cNvPr id="2050" name="Picture 2" descr="Amazon.com: Abbyy USA FineReader 12 Corporate Edition for PC [Download] :  Software">
            <a:extLst>
              <a:ext uri="{FF2B5EF4-FFF2-40B4-BE49-F238E27FC236}">
                <a16:creationId xmlns:a16="http://schemas.microsoft.com/office/drawing/2014/main" id="{AA5FAA07-CD23-7F46-3F22-A429E8638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" b="2031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0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1DD0-D514-7103-344B-FBCCB88F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Proses </a:t>
            </a:r>
            <a:r>
              <a:rPr lang="en-US" dirty="0" err="1"/>
              <a:t>Pendigitalan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EF4A86-E462-A7E5-F8B3-F80A374937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146090"/>
              </p:ext>
            </p:extLst>
          </p:nvPr>
        </p:nvGraphicFramePr>
        <p:xfrm>
          <a:off x="838200" y="1950885"/>
          <a:ext cx="3733800" cy="4236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63AE7C1-E8DC-0B01-5970-6E058E4A2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285" y="2277355"/>
            <a:ext cx="6608591" cy="34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6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8FB9-D4FC-B777-2131-04DFDBBE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Carta </a:t>
            </a:r>
            <a:r>
              <a:rPr lang="en-US" dirty="0" err="1"/>
              <a:t>Alir</a:t>
            </a:r>
            <a:r>
              <a:rPr lang="en-US" dirty="0"/>
              <a:t> (</a:t>
            </a:r>
            <a:r>
              <a:rPr lang="en-US" dirty="0" err="1"/>
              <a:t>Umum</a:t>
            </a:r>
            <a:r>
              <a:rPr lang="en-US" dirty="0"/>
              <a:t>) –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Fizikal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DB0535-3CD4-4BA5-1661-0FB1E0A79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640033"/>
              </p:ext>
            </p:extLst>
          </p:nvPr>
        </p:nvGraphicFramePr>
        <p:xfrm>
          <a:off x="838200" y="1825625"/>
          <a:ext cx="10387314" cy="375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C57D5B-BE54-A99E-7882-87B4C2BCB1E5}"/>
              </a:ext>
            </a:extLst>
          </p:cNvPr>
          <p:cNvSpPr txBox="1"/>
          <p:nvPr/>
        </p:nvSpPr>
        <p:spPr>
          <a:xfrm>
            <a:off x="333292" y="5647778"/>
            <a:ext cx="34370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Petunjuk</a:t>
            </a:r>
            <a:endParaRPr lang="en-US" sz="1600" dirty="0"/>
          </a:p>
          <a:p>
            <a:r>
              <a:rPr lang="en-US" sz="1600" dirty="0"/>
              <a:t>UHP – Unit </a:t>
            </a:r>
            <a:r>
              <a:rPr lang="en-US" sz="1600" dirty="0" err="1"/>
              <a:t>Hadiah</a:t>
            </a:r>
            <a:r>
              <a:rPr lang="en-US" sz="1600" dirty="0"/>
              <a:t> dan </a:t>
            </a:r>
            <a:r>
              <a:rPr lang="en-US" sz="1600" dirty="0" err="1"/>
              <a:t>Pertukaran</a:t>
            </a:r>
            <a:endParaRPr lang="en-US" sz="1600" dirty="0"/>
          </a:p>
          <a:p>
            <a:r>
              <a:rPr lang="en-US" sz="1600" dirty="0"/>
              <a:t>USKD – Unit </a:t>
            </a:r>
            <a:r>
              <a:rPr lang="en-US" sz="1600" dirty="0" err="1"/>
              <a:t>Sumber</a:t>
            </a:r>
            <a:r>
              <a:rPr lang="en-US" sz="1600" dirty="0"/>
              <a:t> </a:t>
            </a:r>
            <a:r>
              <a:rPr lang="en-US" sz="1600" dirty="0" err="1"/>
              <a:t>Kandungan</a:t>
            </a:r>
            <a:r>
              <a:rPr lang="en-US" sz="1600" dirty="0"/>
              <a:t> Digital</a:t>
            </a:r>
          </a:p>
          <a:p>
            <a:r>
              <a:rPr lang="en-US" sz="1600" dirty="0"/>
              <a:t>UPK - Unit </a:t>
            </a:r>
            <a:r>
              <a:rPr lang="en-US" sz="1600" dirty="0" err="1"/>
              <a:t>Perkhidmatan</a:t>
            </a:r>
            <a:r>
              <a:rPr lang="en-US" sz="1600" dirty="0"/>
              <a:t> </a:t>
            </a:r>
            <a:r>
              <a:rPr lang="en-US" sz="1600" dirty="0" err="1"/>
              <a:t>Koleksi</a:t>
            </a:r>
            <a:r>
              <a:rPr lang="en-US" sz="16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FA1F0-2367-1A4F-D629-D3DAEFC50F30}"/>
              </a:ext>
            </a:extLst>
          </p:cNvPr>
          <p:cNvSpPr txBox="1"/>
          <p:nvPr/>
        </p:nvSpPr>
        <p:spPr>
          <a:xfrm>
            <a:off x="966486" y="3244334"/>
            <a:ext cx="784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UHP</a:t>
            </a:r>
            <a:endParaRPr lang="en-MY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F1268-C899-DB41-20CA-1EDDCA156748}"/>
              </a:ext>
            </a:extLst>
          </p:cNvPr>
          <p:cNvSpPr txBox="1"/>
          <p:nvPr/>
        </p:nvSpPr>
        <p:spPr>
          <a:xfrm>
            <a:off x="3686537" y="5298182"/>
            <a:ext cx="57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UPK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075570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641</Words>
  <Application>Microsoft Office PowerPoint</Application>
  <PresentationFormat>Widescreen</PresentationFormat>
  <Paragraphs>121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Trebuchet MS</vt:lpstr>
      <vt:lpstr>Office Theme</vt:lpstr>
      <vt:lpstr>Proses Pendigitalan Perpustakaan Tun Abdul Razak</vt:lpstr>
      <vt:lpstr>Pengenalan</vt:lpstr>
      <vt:lpstr>Staf</vt:lpstr>
      <vt:lpstr>Staf Pendigitalan (Skop Tugasan)</vt:lpstr>
      <vt:lpstr>Sistem Repositori</vt:lpstr>
      <vt:lpstr>Perkakasan</vt:lpstr>
      <vt:lpstr>Perisian</vt:lpstr>
      <vt:lpstr>Proses Pendigitalan</vt:lpstr>
      <vt:lpstr>Carta Alir (Umum) – Bahan Fizikal</vt:lpstr>
      <vt:lpstr>Carta Alir (Perincian Kerja) – Bahan Fizikal</vt:lpstr>
      <vt:lpstr>Proses Kerja (Umum) – Bahan Digital</vt:lpstr>
      <vt:lpstr>Proses Kerja (Perincian Kerja) – Bahan Digital</vt:lpstr>
      <vt:lpstr>Pemantauan</vt:lpstr>
      <vt:lpstr>Pelaporan</vt:lpstr>
      <vt:lpstr>PowerPoint Presentation</vt:lpstr>
      <vt:lpstr>Quick Link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Proses Pendigitalan Perpustakaan Tun Abdul Razak</dc:title>
  <dc:creator>Microsoft Office User</dc:creator>
  <cp:lastModifiedBy>MOHD.IZWAN BIN SALIM</cp:lastModifiedBy>
  <cp:revision>1</cp:revision>
  <dcterms:created xsi:type="dcterms:W3CDTF">2022-06-07T15:38:58Z</dcterms:created>
  <dcterms:modified xsi:type="dcterms:W3CDTF">2022-06-09T00:32:24Z</dcterms:modified>
</cp:coreProperties>
</file>